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2">
          <p15:clr>
            <a:srgbClr val="9AA0A6"/>
          </p15:clr>
        </p15:guide>
        <p15:guide id="2" pos="3456">
          <p15:clr>
            <a:srgbClr val="9AA0A6"/>
          </p15:clr>
        </p15:guide>
        <p15:guide id="3" pos="5209">
          <p15:clr>
            <a:srgbClr val="9AA0A6"/>
          </p15:clr>
        </p15:guide>
        <p15:guide id="4" pos="1656">
          <p15:clr>
            <a:srgbClr val="9AA0A6"/>
          </p15:clr>
        </p15:guide>
        <p15:guide id="5" orient="horz" pos="769">
          <p15:clr>
            <a:srgbClr val="9AA0A6"/>
          </p15:clr>
        </p15:guide>
        <p15:guide id="6" orient="horz" pos="1486">
          <p15:clr>
            <a:srgbClr val="9AA0A6"/>
          </p15:clr>
        </p15:guide>
        <p15:guide id="7" pos="4117">
          <p15:clr>
            <a:srgbClr val="9AA0A6"/>
          </p15:clr>
        </p15:guide>
        <p15:guide id="8" pos="4263">
          <p15:clr>
            <a:srgbClr val="9AA0A6"/>
          </p15:clr>
        </p15:guide>
        <p15:guide id="9" orient="horz" pos="169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2" orient="horz"/>
        <p:guide pos="3456"/>
        <p:guide pos="5209"/>
        <p:guide pos="1656"/>
        <p:guide pos="769" orient="horz"/>
        <p:guide pos="1486" orient="horz"/>
        <p:guide pos="4117"/>
        <p:guide pos="4263"/>
        <p:guide pos="1690"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all! Mentees of the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e67f364e93_5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e67f364e93_5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6f155be82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f155be82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major aims in the project were  in d</a:t>
            </a:r>
            <a:r>
              <a:rPr lang="en"/>
              <a:t>epth analysis and knowledge of Astrodynamics and rocket science, appreciating the success and ideation of previous and upcoming space missions, and trying to simulate our own space missions as well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6f155be821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6f155be82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how we </a:t>
            </a:r>
            <a:r>
              <a:rPr lang="en"/>
              <a:t>proceeded during the project. We learnt several diverse concepts during the timeline of the project and applied the things learnt in the assignments provided to us. We also had a lot of fun experimenting missions in Kerbal Space Program and analyzing real world space missions towards the end of the project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e67f364e93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e67f364e93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started off with a basic introduction of rockets and </a:t>
            </a:r>
            <a:r>
              <a:rPr lang="en"/>
              <a:t>their</a:t>
            </a:r>
            <a:r>
              <a:rPr lang="en"/>
              <a:t> history,then we discussed about the design and structure of rockets.Moving ahead we did a detailed derivation of the rocket equation trying to understand its dynamics.Then for some practical experience we simulated a fun mission on KSP, from which we explored some orbital dynamics. then we moved on to the aerodynamics and re </a:t>
            </a:r>
            <a:r>
              <a:rPr lang="en"/>
              <a:t>entry</a:t>
            </a:r>
            <a:r>
              <a:rPr lang="en"/>
              <a:t> of the rocket. And how can we miss the core of the rocket,its engine, so we studied that  next. Orbital dynamics and trajectory optimization</a:t>
            </a:r>
            <a:r>
              <a:rPr lang="en"/>
              <a:t> using moga modelling was the next important thing to be discussed. And we ended the project with some sci-fi concepts like habitability, interstellar travel and unconventional methods of propulsion.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6f2ac066c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6f2ac066c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concepts is always nice, but experimenting and applying those things add much more to the fun and experience of the project. Hence, we used several things learnt like </a:t>
            </a:r>
            <a:r>
              <a:rPr lang="en"/>
              <a:t>specific</a:t>
            </a:r>
            <a:r>
              <a:rPr lang="en"/>
              <a:t> impulse, engine specifications etc to plan Mun and Duna missions in kerbal space program. Here are some images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e67f364e93_1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e67f364e93_1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6f2ac066ca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6f2ac066ca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Thus, after learning such a diverse set of concepts, the project aimed at analyzing real world space missions in-depth, in which we covered historically important as well as futuristic missions, from the legendary Apollo 11 mission, India’s pride Mars orbiter mission, SpaceX’s crew dragon resilience mission and the promising artemis program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6f2ac066ca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6f2ac066ca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6f2ac066ca_0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6f2ac066ca_0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though the project has come to an end, but the learning doesnt end here. We will be further exploring new modeling techniques other than MOGA to get more accurate results.also we plan on doing indenpth analysis and application of the concepts studied.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grpSp>
        <p:nvGrpSpPr>
          <p:cNvPr id="9" name="Google Shape;9;p2"/>
          <p:cNvGrpSpPr/>
          <p:nvPr/>
        </p:nvGrpSpPr>
        <p:grpSpPr>
          <a:xfrm>
            <a:off x="-648268" y="-915586"/>
            <a:ext cx="4062633" cy="6859116"/>
            <a:chOff x="-648268" y="-915586"/>
            <a:chExt cx="4062633" cy="6859116"/>
          </a:xfrm>
        </p:grpSpPr>
        <p:sp>
          <p:nvSpPr>
            <p:cNvPr id="10" name="Google Shape;10;p2"/>
            <p:cNvSpPr/>
            <p:nvPr/>
          </p:nvSpPr>
          <p:spPr>
            <a:xfrm>
              <a:off x="-648268" y="1965670"/>
              <a:ext cx="1119395" cy="1086742"/>
            </a:xfrm>
            <a:custGeom>
              <a:rect b="b" l="l" r="r" t="t"/>
              <a:pathLst>
                <a:path extrusionOk="0" h="30087" w="30991">
                  <a:moveTo>
                    <a:pt x="13309" y="1"/>
                  </a:moveTo>
                  <a:cubicBezTo>
                    <a:pt x="12724" y="1"/>
                    <a:pt x="12139" y="419"/>
                    <a:pt x="12142" y="1162"/>
                  </a:cubicBezTo>
                  <a:cubicBezTo>
                    <a:pt x="12144" y="1874"/>
                    <a:pt x="11565" y="2323"/>
                    <a:pt x="10974" y="2323"/>
                  </a:cubicBezTo>
                  <a:cubicBezTo>
                    <a:pt x="10634" y="2323"/>
                    <a:pt x="10290" y="2174"/>
                    <a:pt x="10050" y="1842"/>
                  </a:cubicBezTo>
                  <a:cubicBezTo>
                    <a:pt x="9804" y="1500"/>
                    <a:pt x="9466" y="1354"/>
                    <a:pt x="9134" y="1354"/>
                  </a:cubicBezTo>
                  <a:cubicBezTo>
                    <a:pt x="8422" y="1354"/>
                    <a:pt x="7734" y="2023"/>
                    <a:pt x="8015" y="2877"/>
                  </a:cubicBezTo>
                  <a:cubicBezTo>
                    <a:pt x="8283" y="3690"/>
                    <a:pt x="7638" y="4398"/>
                    <a:pt x="6915" y="4398"/>
                  </a:cubicBezTo>
                  <a:cubicBezTo>
                    <a:pt x="6688" y="4398"/>
                    <a:pt x="6453" y="4328"/>
                    <a:pt x="6236" y="4170"/>
                  </a:cubicBezTo>
                  <a:cubicBezTo>
                    <a:pt x="6013" y="4006"/>
                    <a:pt x="5778" y="3935"/>
                    <a:pt x="5554" y="3935"/>
                  </a:cubicBezTo>
                  <a:cubicBezTo>
                    <a:pt x="4707" y="3935"/>
                    <a:pt x="4005" y="4942"/>
                    <a:pt x="4622" y="5784"/>
                  </a:cubicBezTo>
                  <a:cubicBezTo>
                    <a:pt x="5206" y="6582"/>
                    <a:pt x="4588" y="7626"/>
                    <a:pt x="3703" y="7626"/>
                  </a:cubicBezTo>
                  <a:cubicBezTo>
                    <a:pt x="3583" y="7626"/>
                    <a:pt x="3457" y="7606"/>
                    <a:pt x="3330" y="7564"/>
                  </a:cubicBezTo>
                  <a:cubicBezTo>
                    <a:pt x="3195" y="7520"/>
                    <a:pt x="3065" y="7500"/>
                    <a:pt x="2942" y="7500"/>
                  </a:cubicBezTo>
                  <a:cubicBezTo>
                    <a:pt x="1915" y="7500"/>
                    <a:pt x="1337" y="8908"/>
                    <a:pt x="2294" y="9598"/>
                  </a:cubicBezTo>
                  <a:cubicBezTo>
                    <a:pt x="3203" y="10254"/>
                    <a:pt x="2738" y="11690"/>
                    <a:pt x="1618" y="11690"/>
                  </a:cubicBezTo>
                  <a:cubicBezTo>
                    <a:pt x="1616" y="11690"/>
                    <a:pt x="1615" y="11690"/>
                    <a:pt x="1614" y="11690"/>
                  </a:cubicBezTo>
                  <a:cubicBezTo>
                    <a:pt x="1612" y="11690"/>
                    <a:pt x="1610" y="11690"/>
                    <a:pt x="1608" y="11690"/>
                  </a:cubicBezTo>
                  <a:cubicBezTo>
                    <a:pt x="292" y="11690"/>
                    <a:pt x="1" y="13541"/>
                    <a:pt x="1256" y="13944"/>
                  </a:cubicBezTo>
                  <a:cubicBezTo>
                    <a:pt x="2325" y="14287"/>
                    <a:pt x="2325" y="15800"/>
                    <a:pt x="1256" y="16143"/>
                  </a:cubicBezTo>
                  <a:cubicBezTo>
                    <a:pt x="1" y="16546"/>
                    <a:pt x="292" y="18398"/>
                    <a:pt x="1609" y="18398"/>
                  </a:cubicBezTo>
                  <a:cubicBezTo>
                    <a:pt x="1611" y="18398"/>
                    <a:pt x="1612" y="18398"/>
                    <a:pt x="1614" y="18398"/>
                  </a:cubicBezTo>
                  <a:cubicBezTo>
                    <a:pt x="1616" y="18398"/>
                    <a:pt x="1617" y="18398"/>
                    <a:pt x="1619" y="18398"/>
                  </a:cubicBezTo>
                  <a:cubicBezTo>
                    <a:pt x="2738" y="18398"/>
                    <a:pt x="3203" y="19834"/>
                    <a:pt x="2294" y="20489"/>
                  </a:cubicBezTo>
                  <a:cubicBezTo>
                    <a:pt x="1337" y="21179"/>
                    <a:pt x="1915" y="22588"/>
                    <a:pt x="2943" y="22588"/>
                  </a:cubicBezTo>
                  <a:cubicBezTo>
                    <a:pt x="3066" y="22588"/>
                    <a:pt x="3195" y="22567"/>
                    <a:pt x="3330" y="22523"/>
                  </a:cubicBezTo>
                  <a:cubicBezTo>
                    <a:pt x="3458" y="22481"/>
                    <a:pt x="3584" y="22462"/>
                    <a:pt x="3704" y="22462"/>
                  </a:cubicBezTo>
                  <a:cubicBezTo>
                    <a:pt x="4588" y="22462"/>
                    <a:pt x="5206" y="23505"/>
                    <a:pt x="4622" y="24302"/>
                  </a:cubicBezTo>
                  <a:cubicBezTo>
                    <a:pt x="4006" y="25144"/>
                    <a:pt x="4707" y="26151"/>
                    <a:pt x="5554" y="26151"/>
                  </a:cubicBezTo>
                  <a:cubicBezTo>
                    <a:pt x="5778" y="26151"/>
                    <a:pt x="6013" y="26080"/>
                    <a:pt x="6236" y="25917"/>
                  </a:cubicBezTo>
                  <a:cubicBezTo>
                    <a:pt x="6453" y="25758"/>
                    <a:pt x="6688" y="25688"/>
                    <a:pt x="6915" y="25688"/>
                  </a:cubicBezTo>
                  <a:cubicBezTo>
                    <a:pt x="7638" y="25688"/>
                    <a:pt x="8283" y="26398"/>
                    <a:pt x="8015" y="27209"/>
                  </a:cubicBezTo>
                  <a:cubicBezTo>
                    <a:pt x="7734" y="28064"/>
                    <a:pt x="8423" y="28733"/>
                    <a:pt x="9134" y="28733"/>
                  </a:cubicBezTo>
                  <a:cubicBezTo>
                    <a:pt x="9466" y="28733"/>
                    <a:pt x="9804" y="28587"/>
                    <a:pt x="10050" y="28246"/>
                  </a:cubicBezTo>
                  <a:cubicBezTo>
                    <a:pt x="10290" y="27913"/>
                    <a:pt x="10634" y="27764"/>
                    <a:pt x="10974" y="27764"/>
                  </a:cubicBezTo>
                  <a:cubicBezTo>
                    <a:pt x="11565" y="27764"/>
                    <a:pt x="12144" y="28213"/>
                    <a:pt x="12142" y="28926"/>
                  </a:cubicBezTo>
                  <a:cubicBezTo>
                    <a:pt x="12139" y="29668"/>
                    <a:pt x="12724" y="30086"/>
                    <a:pt x="13309" y="30086"/>
                  </a:cubicBezTo>
                  <a:cubicBezTo>
                    <a:pt x="13765" y="30086"/>
                    <a:pt x="14219" y="29833"/>
                    <a:pt x="14396" y="29283"/>
                  </a:cubicBezTo>
                  <a:cubicBezTo>
                    <a:pt x="14567" y="28748"/>
                    <a:pt x="15031" y="28481"/>
                    <a:pt x="15495" y="28481"/>
                  </a:cubicBezTo>
                  <a:cubicBezTo>
                    <a:pt x="15960" y="28481"/>
                    <a:pt x="16424" y="28748"/>
                    <a:pt x="16596" y="29283"/>
                  </a:cubicBezTo>
                  <a:cubicBezTo>
                    <a:pt x="16772" y="29833"/>
                    <a:pt x="17226" y="30086"/>
                    <a:pt x="17682" y="30086"/>
                  </a:cubicBezTo>
                  <a:cubicBezTo>
                    <a:pt x="18266" y="30086"/>
                    <a:pt x="18852" y="29668"/>
                    <a:pt x="18850" y="28926"/>
                  </a:cubicBezTo>
                  <a:cubicBezTo>
                    <a:pt x="18847" y="28213"/>
                    <a:pt x="19426" y="27764"/>
                    <a:pt x="20017" y="27764"/>
                  </a:cubicBezTo>
                  <a:cubicBezTo>
                    <a:pt x="20357" y="27764"/>
                    <a:pt x="20702" y="27913"/>
                    <a:pt x="20942" y="28246"/>
                  </a:cubicBezTo>
                  <a:cubicBezTo>
                    <a:pt x="21188" y="28587"/>
                    <a:pt x="21525" y="28733"/>
                    <a:pt x="21857" y="28733"/>
                  </a:cubicBezTo>
                  <a:cubicBezTo>
                    <a:pt x="22568" y="28733"/>
                    <a:pt x="23256" y="28064"/>
                    <a:pt x="22975" y="27209"/>
                  </a:cubicBezTo>
                  <a:cubicBezTo>
                    <a:pt x="22708" y="26398"/>
                    <a:pt x="23353" y="25688"/>
                    <a:pt x="24076" y="25688"/>
                  </a:cubicBezTo>
                  <a:cubicBezTo>
                    <a:pt x="24303" y="25688"/>
                    <a:pt x="24538" y="25758"/>
                    <a:pt x="24754" y="25917"/>
                  </a:cubicBezTo>
                  <a:cubicBezTo>
                    <a:pt x="24978" y="26080"/>
                    <a:pt x="25212" y="26151"/>
                    <a:pt x="25437" y="26151"/>
                  </a:cubicBezTo>
                  <a:cubicBezTo>
                    <a:pt x="26284" y="26151"/>
                    <a:pt x="26985" y="25144"/>
                    <a:pt x="26369" y="24302"/>
                  </a:cubicBezTo>
                  <a:cubicBezTo>
                    <a:pt x="25785" y="23505"/>
                    <a:pt x="26403" y="22462"/>
                    <a:pt x="27287" y="22462"/>
                  </a:cubicBezTo>
                  <a:cubicBezTo>
                    <a:pt x="27407" y="22462"/>
                    <a:pt x="27533" y="22481"/>
                    <a:pt x="27661" y="22523"/>
                  </a:cubicBezTo>
                  <a:cubicBezTo>
                    <a:pt x="27795" y="22567"/>
                    <a:pt x="27925" y="22588"/>
                    <a:pt x="28048" y="22588"/>
                  </a:cubicBezTo>
                  <a:cubicBezTo>
                    <a:pt x="29076" y="22588"/>
                    <a:pt x="29654" y="21179"/>
                    <a:pt x="28698" y="20489"/>
                  </a:cubicBezTo>
                  <a:cubicBezTo>
                    <a:pt x="27788" y="19834"/>
                    <a:pt x="28253" y="18398"/>
                    <a:pt x="29373" y="18398"/>
                  </a:cubicBezTo>
                  <a:cubicBezTo>
                    <a:pt x="29375" y="18398"/>
                    <a:pt x="29376" y="18398"/>
                    <a:pt x="29378" y="18398"/>
                  </a:cubicBezTo>
                  <a:cubicBezTo>
                    <a:pt x="29379" y="18398"/>
                    <a:pt x="29381" y="18398"/>
                    <a:pt x="29383" y="18398"/>
                  </a:cubicBezTo>
                  <a:cubicBezTo>
                    <a:pt x="30698" y="18398"/>
                    <a:pt x="30991" y="16546"/>
                    <a:pt x="29735" y="16143"/>
                  </a:cubicBezTo>
                  <a:cubicBezTo>
                    <a:pt x="28665" y="15800"/>
                    <a:pt x="28665" y="14287"/>
                    <a:pt x="29735" y="13944"/>
                  </a:cubicBezTo>
                  <a:cubicBezTo>
                    <a:pt x="30991" y="13541"/>
                    <a:pt x="30698" y="11690"/>
                    <a:pt x="29384" y="11690"/>
                  </a:cubicBezTo>
                  <a:cubicBezTo>
                    <a:pt x="29382" y="11690"/>
                    <a:pt x="29380" y="11690"/>
                    <a:pt x="29378" y="11690"/>
                  </a:cubicBezTo>
                  <a:cubicBezTo>
                    <a:pt x="29377" y="11690"/>
                    <a:pt x="29375" y="11690"/>
                    <a:pt x="29374" y="11690"/>
                  </a:cubicBezTo>
                  <a:cubicBezTo>
                    <a:pt x="28253" y="11690"/>
                    <a:pt x="27787" y="10254"/>
                    <a:pt x="28698" y="9598"/>
                  </a:cubicBezTo>
                  <a:cubicBezTo>
                    <a:pt x="29654" y="8908"/>
                    <a:pt x="29076" y="7500"/>
                    <a:pt x="28049" y="7500"/>
                  </a:cubicBezTo>
                  <a:cubicBezTo>
                    <a:pt x="27926" y="7500"/>
                    <a:pt x="27796" y="7520"/>
                    <a:pt x="27661" y="7564"/>
                  </a:cubicBezTo>
                  <a:cubicBezTo>
                    <a:pt x="27533" y="7606"/>
                    <a:pt x="27408" y="7626"/>
                    <a:pt x="27288" y="7626"/>
                  </a:cubicBezTo>
                  <a:cubicBezTo>
                    <a:pt x="26404" y="7626"/>
                    <a:pt x="25785" y="6582"/>
                    <a:pt x="26369" y="5784"/>
                  </a:cubicBezTo>
                  <a:cubicBezTo>
                    <a:pt x="26984" y="4942"/>
                    <a:pt x="26284" y="3935"/>
                    <a:pt x="25437" y="3935"/>
                  </a:cubicBezTo>
                  <a:cubicBezTo>
                    <a:pt x="25212" y="3935"/>
                    <a:pt x="24977" y="4006"/>
                    <a:pt x="24754" y="4170"/>
                  </a:cubicBezTo>
                  <a:cubicBezTo>
                    <a:pt x="24538" y="4328"/>
                    <a:pt x="24303" y="4398"/>
                    <a:pt x="24076" y="4398"/>
                  </a:cubicBezTo>
                  <a:cubicBezTo>
                    <a:pt x="23354" y="4398"/>
                    <a:pt x="22708" y="3690"/>
                    <a:pt x="22975" y="2877"/>
                  </a:cubicBezTo>
                  <a:cubicBezTo>
                    <a:pt x="23256" y="2023"/>
                    <a:pt x="22568" y="1354"/>
                    <a:pt x="21857" y="1354"/>
                  </a:cubicBezTo>
                  <a:cubicBezTo>
                    <a:pt x="21525" y="1354"/>
                    <a:pt x="21188" y="1500"/>
                    <a:pt x="20942" y="1842"/>
                  </a:cubicBezTo>
                  <a:cubicBezTo>
                    <a:pt x="20702" y="2174"/>
                    <a:pt x="20358" y="2323"/>
                    <a:pt x="20017" y="2323"/>
                  </a:cubicBezTo>
                  <a:cubicBezTo>
                    <a:pt x="19426" y="2323"/>
                    <a:pt x="18847" y="1874"/>
                    <a:pt x="18850" y="1162"/>
                  </a:cubicBezTo>
                  <a:cubicBezTo>
                    <a:pt x="18852" y="419"/>
                    <a:pt x="18266" y="1"/>
                    <a:pt x="17681" y="1"/>
                  </a:cubicBezTo>
                  <a:cubicBezTo>
                    <a:pt x="17226" y="1"/>
                    <a:pt x="16772" y="254"/>
                    <a:pt x="16596" y="804"/>
                  </a:cubicBezTo>
                  <a:cubicBezTo>
                    <a:pt x="16424" y="1338"/>
                    <a:pt x="15960" y="1606"/>
                    <a:pt x="15495" y="1606"/>
                  </a:cubicBezTo>
                  <a:cubicBezTo>
                    <a:pt x="15031" y="1606"/>
                    <a:pt x="14567" y="1338"/>
                    <a:pt x="14396" y="804"/>
                  </a:cubicBezTo>
                  <a:cubicBezTo>
                    <a:pt x="14219" y="254"/>
                    <a:pt x="13765" y="1"/>
                    <a:pt x="133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70522" y="-205576"/>
              <a:ext cx="56167" cy="56203"/>
            </a:xfrm>
            <a:custGeom>
              <a:rect b="b" l="l" r="r" t="t"/>
              <a:pathLst>
                <a:path extrusionOk="0" h="1556" w="1555">
                  <a:moveTo>
                    <a:pt x="777" y="1"/>
                  </a:moveTo>
                  <a:cubicBezTo>
                    <a:pt x="348" y="1"/>
                    <a:pt x="0" y="349"/>
                    <a:pt x="0" y="779"/>
                  </a:cubicBezTo>
                  <a:cubicBezTo>
                    <a:pt x="0" y="1207"/>
                    <a:pt x="348" y="1556"/>
                    <a:pt x="777" y="1556"/>
                  </a:cubicBezTo>
                  <a:cubicBezTo>
                    <a:pt x="1207" y="1556"/>
                    <a:pt x="1555" y="1207"/>
                    <a:pt x="1555" y="779"/>
                  </a:cubicBezTo>
                  <a:cubicBezTo>
                    <a:pt x="1555" y="349"/>
                    <a:pt x="1207" y="1"/>
                    <a:pt x="7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863680" y="5237094"/>
              <a:ext cx="56167" cy="56203"/>
            </a:xfrm>
            <a:custGeom>
              <a:rect b="b" l="l" r="r" t="t"/>
              <a:pathLst>
                <a:path extrusionOk="0" h="1556" w="1555">
                  <a:moveTo>
                    <a:pt x="777" y="1"/>
                  </a:moveTo>
                  <a:cubicBezTo>
                    <a:pt x="348" y="1"/>
                    <a:pt x="0" y="349"/>
                    <a:pt x="0" y="779"/>
                  </a:cubicBezTo>
                  <a:cubicBezTo>
                    <a:pt x="0" y="1207"/>
                    <a:pt x="348" y="1555"/>
                    <a:pt x="777" y="1555"/>
                  </a:cubicBezTo>
                  <a:cubicBezTo>
                    <a:pt x="1207" y="1555"/>
                    <a:pt x="1555" y="1207"/>
                    <a:pt x="1555" y="779"/>
                  </a:cubicBezTo>
                  <a:cubicBezTo>
                    <a:pt x="1555" y="349"/>
                    <a:pt x="1207" y="1"/>
                    <a:pt x="7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885116" y="-915586"/>
              <a:ext cx="62415" cy="62379"/>
            </a:xfrm>
            <a:custGeom>
              <a:rect b="b" l="l" r="r" t="t"/>
              <a:pathLst>
                <a:path extrusionOk="0" h="1727" w="1728">
                  <a:moveTo>
                    <a:pt x="863" y="0"/>
                  </a:moveTo>
                  <a:cubicBezTo>
                    <a:pt x="387" y="0"/>
                    <a:pt x="1" y="386"/>
                    <a:pt x="1" y="863"/>
                  </a:cubicBezTo>
                  <a:cubicBezTo>
                    <a:pt x="1" y="1340"/>
                    <a:pt x="387" y="1727"/>
                    <a:pt x="863" y="1727"/>
                  </a:cubicBezTo>
                  <a:cubicBezTo>
                    <a:pt x="1341" y="1727"/>
                    <a:pt x="1727" y="1340"/>
                    <a:pt x="1727" y="863"/>
                  </a:cubicBezTo>
                  <a:cubicBezTo>
                    <a:pt x="1727" y="386"/>
                    <a:pt x="1341" y="0"/>
                    <a:pt x="8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83801" y="4943836"/>
              <a:ext cx="62379" cy="62379"/>
            </a:xfrm>
            <a:custGeom>
              <a:rect b="b" l="l" r="r" t="t"/>
              <a:pathLst>
                <a:path extrusionOk="0" h="1727" w="1727">
                  <a:moveTo>
                    <a:pt x="864" y="0"/>
                  </a:moveTo>
                  <a:cubicBezTo>
                    <a:pt x="386" y="0"/>
                    <a:pt x="0" y="387"/>
                    <a:pt x="0" y="863"/>
                  </a:cubicBezTo>
                  <a:cubicBezTo>
                    <a:pt x="0" y="1341"/>
                    <a:pt x="386" y="1727"/>
                    <a:pt x="864" y="1727"/>
                  </a:cubicBezTo>
                  <a:cubicBezTo>
                    <a:pt x="1341" y="1727"/>
                    <a:pt x="1727" y="1341"/>
                    <a:pt x="1727" y="863"/>
                  </a:cubicBezTo>
                  <a:cubicBezTo>
                    <a:pt x="1727" y="387"/>
                    <a:pt x="1341" y="0"/>
                    <a:pt x="8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324354" y="2142224"/>
              <a:ext cx="36" cy="144"/>
            </a:xfrm>
            <a:custGeom>
              <a:rect b="b" l="l" r="r" t="t"/>
              <a:pathLst>
                <a:path extrusionOk="0" fill="none" h="4" w="1">
                  <a:moveTo>
                    <a:pt x="0" y="3"/>
                  </a:moveTo>
                  <a:lnTo>
                    <a:pt x="0"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9352" y="-877841"/>
              <a:ext cx="3347854" cy="2971629"/>
            </a:xfrm>
            <a:custGeom>
              <a:rect b="b" l="l" r="r" t="t"/>
              <a:pathLst>
                <a:path extrusionOk="0" fill="none" h="82271" w="92687">
                  <a:moveTo>
                    <a:pt x="92686" y="82270"/>
                  </a:moveTo>
                  <a:cubicBezTo>
                    <a:pt x="86760" y="36173"/>
                    <a:pt x="47598" y="484"/>
                    <a:pt x="0"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3841" y="-877985"/>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646" y="2472759"/>
              <a:ext cx="3351141" cy="3470771"/>
            </a:xfrm>
            <a:custGeom>
              <a:rect b="b" l="l" r="r" t="t"/>
              <a:pathLst>
                <a:path extrusionOk="0" fill="none" h="96090" w="92778">
                  <a:moveTo>
                    <a:pt x="1" y="96089"/>
                  </a:moveTo>
                  <a:cubicBezTo>
                    <a:pt x="51153" y="95206"/>
                    <a:pt x="92387" y="53656"/>
                    <a:pt x="92768" y="2381"/>
                  </a:cubicBezTo>
                  <a:cubicBezTo>
                    <a:pt x="92770" y="2143"/>
                    <a:pt x="92778" y="1906"/>
                    <a:pt x="92778" y="1667"/>
                  </a:cubicBezTo>
                  <a:cubicBezTo>
                    <a:pt x="92778" y="1110"/>
                    <a:pt x="92772" y="555"/>
                    <a:pt x="92762"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345412" y="2448052"/>
              <a:ext cx="36" cy="144"/>
            </a:xfrm>
            <a:custGeom>
              <a:rect b="b" l="l" r="r" t="t"/>
              <a:pathLst>
                <a:path extrusionOk="0" fill="none" h="4" w="1">
                  <a:moveTo>
                    <a:pt x="0" y="4"/>
                  </a:moveTo>
                  <a:lnTo>
                    <a:pt x="0"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05109" y="1668655"/>
              <a:ext cx="72" cy="144"/>
            </a:xfrm>
            <a:custGeom>
              <a:rect b="b" l="l" r="r" t="t"/>
              <a:pathLst>
                <a:path extrusionOk="0" fill="none" h="4" w="2">
                  <a:moveTo>
                    <a:pt x="1" y="3"/>
                  </a:moveTo>
                  <a:lnTo>
                    <a:pt x="0"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9388" y="-558901"/>
              <a:ext cx="2920555" cy="2180817"/>
            </a:xfrm>
            <a:custGeom>
              <a:rect b="b" l="l" r="r" t="t"/>
              <a:pathLst>
                <a:path extrusionOk="0" fill="none" h="60377" w="80857">
                  <a:moveTo>
                    <a:pt x="80857" y="60376"/>
                  </a:moveTo>
                  <a:cubicBezTo>
                    <a:pt x="70181" y="25704"/>
                    <a:pt x="38075" y="426"/>
                    <a:pt x="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3841" y="-559118"/>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863" y="2195501"/>
              <a:ext cx="3032491" cy="3429052"/>
            </a:xfrm>
            <a:custGeom>
              <a:rect b="b" l="l" r="r" t="t"/>
              <a:pathLst>
                <a:path extrusionOk="0" fill="none" h="94935" w="83956">
                  <a:moveTo>
                    <a:pt x="0" y="94935"/>
                  </a:moveTo>
                  <a:cubicBezTo>
                    <a:pt x="46279" y="94057"/>
                    <a:pt x="83566" y="56458"/>
                    <a:pt x="83945" y="10057"/>
                  </a:cubicBezTo>
                  <a:cubicBezTo>
                    <a:pt x="83948" y="9819"/>
                    <a:pt x="83954" y="9582"/>
                    <a:pt x="83954" y="9343"/>
                  </a:cubicBezTo>
                  <a:cubicBezTo>
                    <a:pt x="83955" y="6222"/>
                    <a:pt x="83786" y="3103"/>
                    <a:pt x="8345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006606" y="2171048"/>
              <a:ext cx="36" cy="144"/>
            </a:xfrm>
            <a:custGeom>
              <a:rect b="b" l="l" r="r" t="t"/>
              <a:pathLst>
                <a:path extrusionOk="0" fill="none" h="4" w="1">
                  <a:moveTo>
                    <a:pt x="0" y="4"/>
                  </a:moveTo>
                  <a:lnTo>
                    <a:pt x="0"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683657" y="2797441"/>
              <a:ext cx="36" cy="144"/>
            </a:xfrm>
            <a:custGeom>
              <a:rect b="b" l="l" r="r" t="t"/>
              <a:pathLst>
                <a:path extrusionOk="0" fill="none" h="4" w="1">
                  <a:moveTo>
                    <a:pt x="1" y="3"/>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9244" y="-227717"/>
              <a:ext cx="2725651" cy="2976252"/>
            </a:xfrm>
            <a:custGeom>
              <a:rect b="b" l="l" r="r" t="t"/>
              <a:pathLst>
                <a:path extrusionOk="0" fill="none" h="82399" w="75461">
                  <a:moveTo>
                    <a:pt x="75225" y="82399"/>
                  </a:moveTo>
                  <a:cubicBezTo>
                    <a:pt x="75359" y="80663"/>
                    <a:pt x="75435" y="78912"/>
                    <a:pt x="75451" y="77145"/>
                  </a:cubicBezTo>
                  <a:cubicBezTo>
                    <a:pt x="75453" y="76907"/>
                    <a:pt x="75461" y="76670"/>
                    <a:pt x="75461" y="76431"/>
                  </a:cubicBezTo>
                  <a:cubicBezTo>
                    <a:pt x="75461" y="34542"/>
                    <a:pt x="41767" y="526"/>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841" y="-227934"/>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3877" y="5293875"/>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007" y="3479965"/>
              <a:ext cx="2534540" cy="1813368"/>
            </a:xfrm>
            <a:custGeom>
              <a:rect b="b" l="l" r="r" t="t"/>
              <a:pathLst>
                <a:path extrusionOk="0" fill="none" h="50204" w="70170">
                  <a:moveTo>
                    <a:pt x="1" y="50203"/>
                  </a:moveTo>
                  <a:cubicBezTo>
                    <a:pt x="32291" y="49518"/>
                    <a:pt x="59650" y="28812"/>
                    <a:pt x="70170"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537805" y="3456812"/>
              <a:ext cx="72" cy="144"/>
            </a:xfrm>
            <a:custGeom>
              <a:rect b="b" l="l" r="r" t="t"/>
              <a:pathLst>
                <a:path extrusionOk="0" fill="none" h="4" w="2">
                  <a:moveTo>
                    <a:pt x="0" y="4"/>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139943" y="3525331"/>
              <a:ext cx="108" cy="144"/>
            </a:xfrm>
            <a:custGeom>
              <a:rect b="b" l="l" r="r" t="t"/>
              <a:pathLst>
                <a:path extrusionOk="0" fill="none" h="4" w="3">
                  <a:moveTo>
                    <a:pt x="1" y="3"/>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9352" y="115892"/>
              <a:ext cx="2382331" cy="3364722"/>
            </a:xfrm>
            <a:custGeom>
              <a:rect b="b" l="l" r="r" t="t"/>
              <a:pathLst>
                <a:path extrusionOk="0" fill="none" h="93154" w="65956">
                  <a:moveTo>
                    <a:pt x="60604" y="93154"/>
                  </a:moveTo>
                  <a:cubicBezTo>
                    <a:pt x="63951" y="85304"/>
                    <a:pt x="65842" y="76684"/>
                    <a:pt x="65937" y="67632"/>
                  </a:cubicBezTo>
                  <a:cubicBezTo>
                    <a:pt x="65939" y="67394"/>
                    <a:pt x="65955" y="67158"/>
                    <a:pt x="65955" y="66918"/>
                  </a:cubicBezTo>
                  <a:cubicBezTo>
                    <a:pt x="65955" y="30280"/>
                    <a:pt x="36515" y="524"/>
                    <a:pt x="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3841" y="115640"/>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3877" y="4950302"/>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790" y="4053370"/>
              <a:ext cx="1819473" cy="896282"/>
            </a:xfrm>
            <a:custGeom>
              <a:rect b="b" l="l" r="r" t="t"/>
              <a:pathLst>
                <a:path extrusionOk="0" fill="none" h="24814" w="50373">
                  <a:moveTo>
                    <a:pt x="0" y="24813"/>
                  </a:moveTo>
                  <a:cubicBezTo>
                    <a:pt x="20342" y="24318"/>
                    <a:pt x="38428" y="14750"/>
                    <a:pt x="50373"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830033" y="4034118"/>
              <a:ext cx="108" cy="144"/>
            </a:xfrm>
            <a:custGeom>
              <a:rect b="b" l="l" r="r" t="t"/>
              <a:pathLst>
                <a:path extrusionOk="0" fill="none" h="4" w="3">
                  <a:moveTo>
                    <a:pt x="0" y="4"/>
                  </a:moveTo>
                  <a:lnTo>
                    <a:pt x="2"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965520" y="2049613"/>
              <a:ext cx="72" cy="144"/>
            </a:xfrm>
            <a:custGeom>
              <a:rect b="b" l="l" r="r" t="t"/>
              <a:pathLst>
                <a:path extrusionOk="0" fill="none" h="4" w="2">
                  <a:moveTo>
                    <a:pt x="0" y="1"/>
                  </a:moveTo>
                  <a:lnTo>
                    <a:pt x="2" y="4"/>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9207" y="2097688"/>
              <a:ext cx="2051110" cy="2521212"/>
            </a:xfrm>
            <a:custGeom>
              <a:rect b="b" l="l" r="r" t="t"/>
              <a:pathLst>
                <a:path extrusionOk="0" fill="none" h="69801" w="56786">
                  <a:moveTo>
                    <a:pt x="55525" y="0"/>
                  </a:moveTo>
                  <a:cubicBezTo>
                    <a:pt x="56363" y="3962"/>
                    <a:pt x="56786" y="8001"/>
                    <a:pt x="56783" y="12051"/>
                  </a:cubicBezTo>
                  <a:cubicBezTo>
                    <a:pt x="56783" y="12291"/>
                    <a:pt x="56768" y="12527"/>
                    <a:pt x="56765" y="12765"/>
                  </a:cubicBezTo>
                  <a:cubicBezTo>
                    <a:pt x="56385" y="44010"/>
                    <a:pt x="31210" y="69281"/>
                    <a:pt x="1" y="6980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3841" y="4619117"/>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3877" y="446824"/>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248" y="447655"/>
              <a:ext cx="1717181" cy="992433"/>
            </a:xfrm>
            <a:custGeom>
              <a:rect b="b" l="l" r="r" t="t"/>
              <a:pathLst>
                <a:path extrusionOk="0" fill="none" h="27476" w="47541">
                  <a:moveTo>
                    <a:pt x="1" y="1"/>
                  </a:moveTo>
                  <a:cubicBezTo>
                    <a:pt x="20109" y="573"/>
                    <a:pt x="37645" y="11420"/>
                    <a:pt x="47540" y="27476"/>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725827" y="1461290"/>
              <a:ext cx="72" cy="108"/>
            </a:xfrm>
            <a:custGeom>
              <a:rect b="b" l="l" r="r" t="t"/>
              <a:pathLst>
                <a:path extrusionOk="0" fill="none" h="3" w="2">
                  <a:moveTo>
                    <a:pt x="0" y="0"/>
                  </a:moveTo>
                  <a:lnTo>
                    <a:pt x="1" y="2"/>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663484" y="2209588"/>
              <a:ext cx="36" cy="72"/>
            </a:xfrm>
            <a:custGeom>
              <a:rect b="b" l="l" r="r" t="t"/>
              <a:pathLst>
                <a:path extrusionOk="0" fill="none" h="2" w="1">
                  <a:moveTo>
                    <a:pt x="1" y="2"/>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9135" y="775805"/>
              <a:ext cx="1682939" cy="1385527"/>
            </a:xfrm>
            <a:custGeom>
              <a:rect b="b" l="l" r="r" t="t"/>
              <a:pathLst>
                <a:path extrusionOk="0" fill="none" h="38359" w="46593">
                  <a:moveTo>
                    <a:pt x="46593" y="38359"/>
                  </a:moveTo>
                  <a:cubicBezTo>
                    <a:pt x="41939" y="16735"/>
                    <a:pt x="22910" y="455"/>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3841" y="775480"/>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3877" y="4290498"/>
              <a:ext cx="108" cy="36"/>
            </a:xfrm>
            <a:custGeom>
              <a:rect b="b" l="l" r="r" t="t"/>
              <a:pathLst>
                <a:path extrusionOk="0" fill="none" h="1" w="3">
                  <a:moveTo>
                    <a:pt x="1" y="0"/>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935" y="2557568"/>
              <a:ext cx="1697496" cy="1732026"/>
            </a:xfrm>
            <a:custGeom>
              <a:rect b="b" l="l" r="r" t="t"/>
              <a:pathLst>
                <a:path extrusionOk="0" fill="none" h="47952" w="46996">
                  <a:moveTo>
                    <a:pt x="0" y="47951"/>
                  </a:moveTo>
                  <a:cubicBezTo>
                    <a:pt x="25485" y="47099"/>
                    <a:pt x="45996" y="26656"/>
                    <a:pt x="46964" y="1201"/>
                  </a:cubicBezTo>
                  <a:cubicBezTo>
                    <a:pt x="46979" y="813"/>
                    <a:pt x="46989" y="424"/>
                    <a:pt x="46996" y="33"/>
                  </a:cubicBezTo>
                  <a:lnTo>
                    <a:pt x="46996"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693139" y="2532971"/>
              <a:ext cx="36" cy="181"/>
            </a:xfrm>
            <a:custGeom>
              <a:rect b="b" l="l" r="r" t="t"/>
              <a:pathLst>
                <a:path extrusionOk="0" fill="none" h="5" w="1">
                  <a:moveTo>
                    <a:pt x="1" y="5"/>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248646" y="3038795"/>
              <a:ext cx="72" cy="144"/>
            </a:xfrm>
            <a:custGeom>
              <a:rect b="b" l="l" r="r" t="t"/>
              <a:pathLst>
                <a:path extrusionOk="0" fill="none" h="4" w="2">
                  <a:moveTo>
                    <a:pt x="0" y="4"/>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9207" y="1126313"/>
              <a:ext cx="1371946" cy="1866320"/>
            </a:xfrm>
            <a:custGeom>
              <a:rect b="b" l="l" r="r" t="t"/>
              <a:pathLst>
                <a:path extrusionOk="0" fill="none" h="51670" w="37983">
                  <a:moveTo>
                    <a:pt x="35846" y="51670"/>
                  </a:moveTo>
                  <a:cubicBezTo>
                    <a:pt x="37149" y="47896"/>
                    <a:pt x="37889" y="43859"/>
                    <a:pt x="37965" y="39658"/>
                  </a:cubicBezTo>
                  <a:cubicBezTo>
                    <a:pt x="37970" y="39420"/>
                    <a:pt x="37983" y="39184"/>
                    <a:pt x="37983" y="38944"/>
                  </a:cubicBezTo>
                  <a:cubicBezTo>
                    <a:pt x="37983" y="17753"/>
                    <a:pt x="21065" y="522"/>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53841" y="1125880"/>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3877" y="3940097"/>
              <a:ext cx="108" cy="36"/>
            </a:xfrm>
            <a:custGeom>
              <a:rect b="b" l="l" r="r" t="t"/>
              <a:pathLst>
                <a:path extrusionOk="0" fill="none" h="1" w="3">
                  <a:moveTo>
                    <a:pt x="1" y="0"/>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5368" y="3419211"/>
              <a:ext cx="1033718" cy="519695"/>
            </a:xfrm>
            <a:custGeom>
              <a:rect b="b" l="l" r="r" t="t"/>
              <a:pathLst>
                <a:path extrusionOk="0" fill="none" h="14388" w="28619">
                  <a:moveTo>
                    <a:pt x="0" y="14387"/>
                  </a:moveTo>
                  <a:cubicBezTo>
                    <a:pt x="11550" y="13909"/>
                    <a:pt x="21798" y="8403"/>
                    <a:pt x="28618"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1043448" y="3400140"/>
              <a:ext cx="108" cy="144"/>
            </a:xfrm>
            <a:custGeom>
              <a:rect b="b" l="l" r="r" t="t"/>
              <a:pathLst>
                <a:path extrusionOk="0" fill="none" h="4" w="3">
                  <a:moveTo>
                    <a:pt x="0" y="3"/>
                  </a:moveTo>
                  <a:lnTo>
                    <a:pt x="2"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974965" y="2532971"/>
              <a:ext cx="36" cy="144"/>
            </a:xfrm>
            <a:custGeom>
              <a:rect b="b" l="l" r="r" t="t"/>
              <a:pathLst>
                <a:path extrusionOk="0" fill="none" h="4" w="1">
                  <a:moveTo>
                    <a:pt x="1" y="0"/>
                  </a:moveTo>
                  <a:lnTo>
                    <a:pt x="1" y="4"/>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9352" y="2581949"/>
              <a:ext cx="1002908" cy="989905"/>
            </a:xfrm>
            <a:custGeom>
              <a:rect b="b" l="l" r="r" t="t"/>
              <a:pathLst>
                <a:path extrusionOk="0" fill="none" h="27406" w="27766">
                  <a:moveTo>
                    <a:pt x="27766" y="1"/>
                  </a:moveTo>
                  <a:cubicBezTo>
                    <a:pt x="27070" y="14943"/>
                    <a:pt x="14991" y="26904"/>
                    <a:pt x="0" y="27405"/>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53841" y="3572324"/>
              <a:ext cx="108" cy="36"/>
            </a:xfrm>
            <a:custGeom>
              <a:rect b="b" l="l" r="r" t="t"/>
              <a:pathLst>
                <a:path extrusionOk="0" fill="none" h="1" w="3">
                  <a:moveTo>
                    <a:pt x="3" y="0"/>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640927" y="1769538"/>
              <a:ext cx="108" cy="144"/>
            </a:xfrm>
            <a:custGeom>
              <a:rect b="b" l="l" r="r" t="t"/>
              <a:pathLst>
                <a:path extrusionOk="0" fill="none" h="4" w="3">
                  <a:moveTo>
                    <a:pt x="3" y="3"/>
                  </a:moveTo>
                  <a:lnTo>
                    <a:pt x="0"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0038" y="1494159"/>
              <a:ext cx="635315" cy="243991"/>
            </a:xfrm>
            <a:custGeom>
              <a:rect b="b" l="l" r="r" t="t"/>
              <a:pathLst>
                <a:path extrusionOk="0" fill="none" h="6755" w="17589">
                  <a:moveTo>
                    <a:pt x="17588" y="6755"/>
                  </a:moveTo>
                  <a:cubicBezTo>
                    <a:pt x="12807" y="2723"/>
                    <a:pt x="6693" y="219"/>
                    <a:pt x="1"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53841" y="1493654"/>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53877" y="3572324"/>
              <a:ext cx="108" cy="36"/>
            </a:xfrm>
            <a:custGeom>
              <a:rect b="b" l="l" r="r" t="t"/>
              <a:pathLst>
                <a:path extrusionOk="0" fill="none" h="1" w="3">
                  <a:moveTo>
                    <a:pt x="1" y="0"/>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754" y="2212478"/>
              <a:ext cx="979755" cy="1358220"/>
            </a:xfrm>
            <a:custGeom>
              <a:rect b="b" l="l" r="r" t="t"/>
              <a:pathLst>
                <a:path extrusionOk="0" fill="none" h="37603" w="27125">
                  <a:moveTo>
                    <a:pt x="0" y="37603"/>
                  </a:moveTo>
                  <a:cubicBezTo>
                    <a:pt x="14888" y="36757"/>
                    <a:pt x="26740" y="24598"/>
                    <a:pt x="27106" y="9587"/>
                  </a:cubicBezTo>
                  <a:cubicBezTo>
                    <a:pt x="27112" y="9349"/>
                    <a:pt x="27125" y="9113"/>
                    <a:pt x="27125" y="8873"/>
                  </a:cubicBezTo>
                  <a:cubicBezTo>
                    <a:pt x="27125" y="5777"/>
                    <a:pt x="26635" y="2794"/>
                    <a:pt x="25730"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916739" y="2189036"/>
              <a:ext cx="72" cy="144"/>
            </a:xfrm>
            <a:custGeom>
              <a:rect b="b" l="l" r="r" t="t"/>
              <a:pathLst>
                <a:path extrusionOk="0" fill="none" h="4" w="2">
                  <a:moveTo>
                    <a:pt x="2" y="4"/>
                  </a:moveTo>
                  <a:cubicBezTo>
                    <a:pt x="2" y="3"/>
                    <a:pt x="2" y="2"/>
                    <a:pt x="1" y="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53877" y="1817253"/>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9171" y="1819673"/>
              <a:ext cx="680501" cy="1428257"/>
            </a:xfrm>
            <a:custGeom>
              <a:rect b="b" l="l" r="r" t="t"/>
              <a:pathLst>
                <a:path extrusionOk="0" fill="none" h="39542" w="18840">
                  <a:moveTo>
                    <a:pt x="681" y="0"/>
                  </a:moveTo>
                  <a:cubicBezTo>
                    <a:pt x="10850" y="845"/>
                    <a:pt x="18840" y="9361"/>
                    <a:pt x="18840" y="19748"/>
                  </a:cubicBezTo>
                  <a:cubicBezTo>
                    <a:pt x="18840" y="19988"/>
                    <a:pt x="18831" y="20225"/>
                    <a:pt x="18822" y="20462"/>
                  </a:cubicBezTo>
                  <a:cubicBezTo>
                    <a:pt x="18457" y="30751"/>
                    <a:pt x="10255" y="39040"/>
                    <a:pt x="1" y="39541"/>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53841" y="3248652"/>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581510" y="2841183"/>
              <a:ext cx="72" cy="144"/>
            </a:xfrm>
            <a:custGeom>
              <a:rect b="b" l="l" r="r" t="t"/>
              <a:pathLst>
                <a:path extrusionOk="0" fill="none" h="4" w="2">
                  <a:moveTo>
                    <a:pt x="0" y="3"/>
                  </a:moveTo>
                  <a:lnTo>
                    <a:pt x="1"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9244" y="1818047"/>
              <a:ext cx="680609" cy="978130"/>
            </a:xfrm>
            <a:custGeom>
              <a:rect b="b" l="l" r="r" t="t"/>
              <a:pathLst>
                <a:path extrusionOk="0" fill="none" h="27080" w="18843">
                  <a:moveTo>
                    <a:pt x="17454" y="27079"/>
                  </a:moveTo>
                  <a:cubicBezTo>
                    <a:pt x="18283" y="24983"/>
                    <a:pt x="18746" y="22760"/>
                    <a:pt x="18824" y="20507"/>
                  </a:cubicBezTo>
                  <a:cubicBezTo>
                    <a:pt x="18833" y="20270"/>
                    <a:pt x="18843" y="20033"/>
                    <a:pt x="18843" y="19793"/>
                  </a:cubicBezTo>
                  <a:cubicBezTo>
                    <a:pt x="18843" y="9175"/>
                    <a:pt x="10493" y="512"/>
                    <a:pt x="1"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53841" y="1817253"/>
              <a:ext cx="108" cy="36"/>
            </a:xfrm>
            <a:custGeom>
              <a:rect b="b" l="l" r="r" t="t"/>
              <a:pathLst>
                <a:path extrusionOk="0" fill="none" h="1" w="3">
                  <a:moveTo>
                    <a:pt x="3" y="1"/>
                  </a:moveTo>
                  <a:lnTo>
                    <a:pt x="1"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53877" y="3248652"/>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380" y="3103594"/>
              <a:ext cx="373950" cy="142818"/>
            </a:xfrm>
            <a:custGeom>
              <a:rect b="b" l="l" r="r" t="t"/>
              <a:pathLst>
                <a:path extrusionOk="0" fill="none" h="3954" w="10353">
                  <a:moveTo>
                    <a:pt x="1" y="3954"/>
                  </a:moveTo>
                  <a:cubicBezTo>
                    <a:pt x="3759" y="3652"/>
                    <a:pt x="7351" y="2281"/>
                    <a:pt x="10353" y="0"/>
                  </a:cubicBez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86281" y="3088821"/>
              <a:ext cx="108" cy="108"/>
            </a:xfrm>
            <a:custGeom>
              <a:rect b="b" l="l" r="r" t="t"/>
              <a:pathLst>
                <a:path extrusionOk="0" fill="none" h="3" w="3">
                  <a:moveTo>
                    <a:pt x="1" y="2"/>
                  </a:moveTo>
                  <a:lnTo>
                    <a:pt x="3" y="0"/>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544965" y="2189072"/>
              <a:ext cx="365137" cy="382294"/>
            </a:xfrm>
            <a:custGeom>
              <a:rect b="b" l="l" r="r" t="t"/>
              <a:pathLst>
                <a:path extrusionOk="0" h="10584" w="10109">
                  <a:moveTo>
                    <a:pt x="3751" y="1"/>
                  </a:moveTo>
                  <a:cubicBezTo>
                    <a:pt x="1493" y="2227"/>
                    <a:pt x="79" y="5297"/>
                    <a:pt x="1" y="8698"/>
                  </a:cubicBezTo>
                  <a:cubicBezTo>
                    <a:pt x="775" y="9294"/>
                    <a:pt x="1729" y="9657"/>
                    <a:pt x="2707" y="9669"/>
                  </a:cubicBezTo>
                  <a:cubicBezTo>
                    <a:pt x="2726" y="9669"/>
                    <a:pt x="2744" y="9670"/>
                    <a:pt x="2762" y="9670"/>
                  </a:cubicBezTo>
                  <a:cubicBezTo>
                    <a:pt x="3432" y="9670"/>
                    <a:pt x="4104" y="9531"/>
                    <a:pt x="4767" y="9531"/>
                  </a:cubicBezTo>
                  <a:cubicBezTo>
                    <a:pt x="5015" y="9531"/>
                    <a:pt x="5262" y="9551"/>
                    <a:pt x="5507" y="9604"/>
                  </a:cubicBezTo>
                  <a:cubicBezTo>
                    <a:pt x="6159" y="9744"/>
                    <a:pt x="6735" y="10115"/>
                    <a:pt x="7356" y="10361"/>
                  </a:cubicBezTo>
                  <a:cubicBezTo>
                    <a:pt x="7688" y="10492"/>
                    <a:pt x="8057" y="10584"/>
                    <a:pt x="8413" y="10584"/>
                  </a:cubicBezTo>
                  <a:cubicBezTo>
                    <a:pt x="8722" y="10584"/>
                    <a:pt x="9022" y="10515"/>
                    <a:pt x="9281" y="10344"/>
                  </a:cubicBezTo>
                  <a:cubicBezTo>
                    <a:pt x="10109" y="9795"/>
                    <a:pt x="10037" y="8490"/>
                    <a:pt x="9455" y="7686"/>
                  </a:cubicBezTo>
                  <a:cubicBezTo>
                    <a:pt x="8872" y="6883"/>
                    <a:pt x="7951" y="6411"/>
                    <a:pt x="7153" y="5821"/>
                  </a:cubicBezTo>
                  <a:cubicBezTo>
                    <a:pt x="5292" y="4448"/>
                    <a:pt x="4066" y="2285"/>
                    <a:pt x="3751" y="1"/>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51362" y="2057631"/>
              <a:ext cx="675083" cy="543245"/>
            </a:xfrm>
            <a:custGeom>
              <a:rect b="b" l="l" r="r" t="t"/>
              <a:pathLst>
                <a:path extrusionOk="0" h="15040" w="18690">
                  <a:moveTo>
                    <a:pt x="7256" y="1"/>
                  </a:moveTo>
                  <a:cubicBezTo>
                    <a:pt x="4566" y="1"/>
                    <a:pt x="2078" y="848"/>
                    <a:pt x="29" y="2281"/>
                  </a:cubicBezTo>
                  <a:cubicBezTo>
                    <a:pt x="1" y="2731"/>
                    <a:pt x="3" y="3184"/>
                    <a:pt x="36" y="3634"/>
                  </a:cubicBezTo>
                  <a:cubicBezTo>
                    <a:pt x="180" y="5513"/>
                    <a:pt x="1035" y="7440"/>
                    <a:pt x="2659" y="8397"/>
                  </a:cubicBezTo>
                  <a:cubicBezTo>
                    <a:pt x="3867" y="9109"/>
                    <a:pt x="5362" y="9219"/>
                    <a:pt x="6554" y="9957"/>
                  </a:cubicBezTo>
                  <a:cubicBezTo>
                    <a:pt x="8195" y="10975"/>
                    <a:pt x="8971" y="12987"/>
                    <a:pt x="10518" y="14144"/>
                  </a:cubicBezTo>
                  <a:cubicBezTo>
                    <a:pt x="11329" y="14749"/>
                    <a:pt x="12332" y="15040"/>
                    <a:pt x="13340" y="15040"/>
                  </a:cubicBezTo>
                  <a:cubicBezTo>
                    <a:pt x="14776" y="15040"/>
                    <a:pt x="16221" y="14449"/>
                    <a:pt x="17135" y="13334"/>
                  </a:cubicBezTo>
                  <a:cubicBezTo>
                    <a:pt x="18689" y="11437"/>
                    <a:pt x="18451" y="8327"/>
                    <a:pt x="16627" y="6688"/>
                  </a:cubicBezTo>
                  <a:cubicBezTo>
                    <a:pt x="15006" y="5231"/>
                    <a:pt x="12503" y="4952"/>
                    <a:pt x="11093" y="3289"/>
                  </a:cubicBezTo>
                  <a:cubicBezTo>
                    <a:pt x="10380" y="2448"/>
                    <a:pt x="10062" y="1388"/>
                    <a:pt x="9899" y="281"/>
                  </a:cubicBezTo>
                  <a:cubicBezTo>
                    <a:pt x="9030" y="95"/>
                    <a:pt x="8144" y="1"/>
                    <a:pt x="7256" y="1"/>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537380" y="2549080"/>
              <a:ext cx="560944" cy="362970"/>
            </a:xfrm>
            <a:custGeom>
              <a:rect b="b" l="l" r="r" t="t"/>
              <a:pathLst>
                <a:path extrusionOk="0" h="10049" w="15530">
                  <a:moveTo>
                    <a:pt x="11888" y="0"/>
                  </a:moveTo>
                  <a:cubicBezTo>
                    <a:pt x="11711" y="0"/>
                    <a:pt x="11533" y="41"/>
                    <a:pt x="11358" y="133"/>
                  </a:cubicBezTo>
                  <a:cubicBezTo>
                    <a:pt x="10806" y="421"/>
                    <a:pt x="10596" y="1097"/>
                    <a:pt x="10171" y="1551"/>
                  </a:cubicBezTo>
                  <a:cubicBezTo>
                    <a:pt x="9696" y="2057"/>
                    <a:pt x="9053" y="2225"/>
                    <a:pt x="8358" y="2225"/>
                  </a:cubicBezTo>
                  <a:cubicBezTo>
                    <a:pt x="7614" y="2225"/>
                    <a:pt x="6809" y="2032"/>
                    <a:pt x="6086" y="1859"/>
                  </a:cubicBezTo>
                  <a:cubicBezTo>
                    <a:pt x="4562" y="1494"/>
                    <a:pt x="3001" y="1311"/>
                    <a:pt x="1436" y="1311"/>
                  </a:cubicBezTo>
                  <a:cubicBezTo>
                    <a:pt x="957" y="1311"/>
                    <a:pt x="479" y="1328"/>
                    <a:pt x="1" y="1362"/>
                  </a:cubicBezTo>
                  <a:cubicBezTo>
                    <a:pt x="700" y="5098"/>
                    <a:pt x="3041" y="8252"/>
                    <a:pt x="6251" y="10049"/>
                  </a:cubicBezTo>
                  <a:cubicBezTo>
                    <a:pt x="6892" y="9704"/>
                    <a:pt x="7453" y="9214"/>
                    <a:pt x="7840" y="8596"/>
                  </a:cubicBezTo>
                  <a:cubicBezTo>
                    <a:pt x="8180" y="8055"/>
                    <a:pt x="8417" y="7416"/>
                    <a:pt x="8935" y="7040"/>
                  </a:cubicBezTo>
                  <a:cubicBezTo>
                    <a:pt x="9272" y="6796"/>
                    <a:pt x="9645" y="6708"/>
                    <a:pt x="10040" y="6708"/>
                  </a:cubicBezTo>
                  <a:cubicBezTo>
                    <a:pt x="11048" y="6708"/>
                    <a:pt x="12197" y="7279"/>
                    <a:pt x="13250" y="7279"/>
                  </a:cubicBezTo>
                  <a:cubicBezTo>
                    <a:pt x="13547" y="7279"/>
                    <a:pt x="13837" y="7234"/>
                    <a:pt x="14113" y="7117"/>
                  </a:cubicBezTo>
                  <a:cubicBezTo>
                    <a:pt x="15105" y="6696"/>
                    <a:pt x="15530" y="5453"/>
                    <a:pt x="15357" y="4389"/>
                  </a:cubicBezTo>
                  <a:cubicBezTo>
                    <a:pt x="15183" y="3326"/>
                    <a:pt x="14553" y="2401"/>
                    <a:pt x="13939" y="1516"/>
                  </a:cubicBezTo>
                  <a:cubicBezTo>
                    <a:pt x="13442" y="796"/>
                    <a:pt x="12671" y="0"/>
                    <a:pt x="11888" y="0"/>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87966" y="2093354"/>
              <a:ext cx="193603" cy="155424"/>
            </a:xfrm>
            <a:custGeom>
              <a:rect b="b" l="l" r="r" t="t"/>
              <a:pathLst>
                <a:path extrusionOk="0" h="4303" w="5360">
                  <a:moveTo>
                    <a:pt x="1" y="1"/>
                  </a:moveTo>
                  <a:cubicBezTo>
                    <a:pt x="382" y="1301"/>
                    <a:pt x="1200" y="2476"/>
                    <a:pt x="2313" y="3251"/>
                  </a:cubicBezTo>
                  <a:cubicBezTo>
                    <a:pt x="3205" y="3874"/>
                    <a:pt x="4273" y="4233"/>
                    <a:pt x="5359" y="4302"/>
                  </a:cubicBezTo>
                  <a:cubicBezTo>
                    <a:pt x="4009" y="2418"/>
                    <a:pt x="2163" y="913"/>
                    <a:pt x="1" y="1"/>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52212" y="2832116"/>
              <a:ext cx="377057" cy="137942"/>
            </a:xfrm>
            <a:custGeom>
              <a:rect b="b" l="l" r="r" t="t"/>
              <a:pathLst>
                <a:path extrusionOk="0" h="3819" w="10439">
                  <a:moveTo>
                    <a:pt x="8080" y="0"/>
                  </a:moveTo>
                  <a:cubicBezTo>
                    <a:pt x="6951" y="0"/>
                    <a:pt x="5996" y="993"/>
                    <a:pt x="4862" y="1011"/>
                  </a:cubicBezTo>
                  <a:cubicBezTo>
                    <a:pt x="4851" y="1012"/>
                    <a:pt x="4841" y="1012"/>
                    <a:pt x="4830" y="1012"/>
                  </a:cubicBezTo>
                  <a:cubicBezTo>
                    <a:pt x="3944" y="1012"/>
                    <a:pt x="3060" y="427"/>
                    <a:pt x="2222" y="427"/>
                  </a:cubicBezTo>
                  <a:cubicBezTo>
                    <a:pt x="2018" y="427"/>
                    <a:pt x="1816" y="462"/>
                    <a:pt x="1618" y="548"/>
                  </a:cubicBezTo>
                  <a:cubicBezTo>
                    <a:pt x="899" y="861"/>
                    <a:pt x="612" y="1702"/>
                    <a:pt x="300" y="2421"/>
                  </a:cubicBezTo>
                  <a:cubicBezTo>
                    <a:pt x="216" y="2614"/>
                    <a:pt x="116" y="2799"/>
                    <a:pt x="1" y="2974"/>
                  </a:cubicBezTo>
                  <a:cubicBezTo>
                    <a:pt x="1403" y="3512"/>
                    <a:pt x="2920" y="3818"/>
                    <a:pt x="4511" y="3818"/>
                  </a:cubicBezTo>
                  <a:cubicBezTo>
                    <a:pt x="4516" y="3818"/>
                    <a:pt x="4520" y="3818"/>
                    <a:pt x="4525" y="3818"/>
                  </a:cubicBezTo>
                  <a:cubicBezTo>
                    <a:pt x="6587" y="3818"/>
                    <a:pt x="8618" y="3310"/>
                    <a:pt x="10438" y="2340"/>
                  </a:cubicBezTo>
                  <a:cubicBezTo>
                    <a:pt x="10393" y="2123"/>
                    <a:pt x="10331" y="1911"/>
                    <a:pt x="10251" y="1706"/>
                  </a:cubicBezTo>
                  <a:cubicBezTo>
                    <a:pt x="9899" y="810"/>
                    <a:pt x="9090" y="25"/>
                    <a:pt x="8129" y="1"/>
                  </a:cubicBezTo>
                  <a:cubicBezTo>
                    <a:pt x="8112" y="0"/>
                    <a:pt x="8096" y="0"/>
                    <a:pt x="8080" y="0"/>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99127" y="2512418"/>
              <a:ext cx="267830" cy="341876"/>
            </a:xfrm>
            <a:custGeom>
              <a:rect b="b" l="l" r="r" t="t"/>
              <a:pathLst>
                <a:path extrusionOk="0" h="9465" w="7415">
                  <a:moveTo>
                    <a:pt x="7412" y="0"/>
                  </a:moveTo>
                  <a:cubicBezTo>
                    <a:pt x="6398" y="1594"/>
                    <a:pt x="4874" y="2867"/>
                    <a:pt x="3106" y="3538"/>
                  </a:cubicBezTo>
                  <a:cubicBezTo>
                    <a:pt x="2429" y="3795"/>
                    <a:pt x="1712" y="3972"/>
                    <a:pt x="1104" y="4364"/>
                  </a:cubicBezTo>
                  <a:cubicBezTo>
                    <a:pt x="495" y="4757"/>
                    <a:pt x="1" y="5438"/>
                    <a:pt x="91" y="6156"/>
                  </a:cubicBezTo>
                  <a:cubicBezTo>
                    <a:pt x="247" y="7380"/>
                    <a:pt x="1796" y="7798"/>
                    <a:pt x="2645" y="8693"/>
                  </a:cubicBezTo>
                  <a:cubicBezTo>
                    <a:pt x="2862" y="8922"/>
                    <a:pt x="3029" y="9186"/>
                    <a:pt x="3171" y="9464"/>
                  </a:cubicBezTo>
                  <a:cubicBezTo>
                    <a:pt x="5769" y="7151"/>
                    <a:pt x="7414" y="3792"/>
                    <a:pt x="7414" y="39"/>
                  </a:cubicBezTo>
                  <a:cubicBezTo>
                    <a:pt x="7414" y="25"/>
                    <a:pt x="7413" y="13"/>
                    <a:pt x="7412" y="0"/>
                  </a:cubicBezTo>
                  <a:close/>
                </a:path>
              </a:pathLst>
            </a:custGeom>
            <a:solidFill>
              <a:srgbClr val="FF9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545471" y="2067781"/>
              <a:ext cx="912319" cy="871792"/>
            </a:xfrm>
            <a:custGeom>
              <a:rect b="b" l="l" r="r" t="t"/>
              <a:pathLst>
                <a:path extrusionOk="0" h="24136" w="25258">
                  <a:moveTo>
                    <a:pt x="15273" y="0"/>
                  </a:moveTo>
                  <a:cubicBezTo>
                    <a:pt x="15436" y="1107"/>
                    <a:pt x="15755" y="2167"/>
                    <a:pt x="16467" y="3008"/>
                  </a:cubicBezTo>
                  <a:cubicBezTo>
                    <a:pt x="17877" y="4670"/>
                    <a:pt x="20380" y="4950"/>
                    <a:pt x="22001" y="6406"/>
                  </a:cubicBezTo>
                  <a:cubicBezTo>
                    <a:pt x="23826" y="8046"/>
                    <a:pt x="24063" y="11155"/>
                    <a:pt x="22509" y="13052"/>
                  </a:cubicBezTo>
                  <a:cubicBezTo>
                    <a:pt x="21595" y="14167"/>
                    <a:pt x="20150" y="14758"/>
                    <a:pt x="18714" y="14758"/>
                  </a:cubicBezTo>
                  <a:cubicBezTo>
                    <a:pt x="17706" y="14758"/>
                    <a:pt x="16703" y="14467"/>
                    <a:pt x="15893" y="13862"/>
                  </a:cubicBezTo>
                  <a:cubicBezTo>
                    <a:pt x="14345" y="12706"/>
                    <a:pt x="13570" y="10693"/>
                    <a:pt x="11929" y="9676"/>
                  </a:cubicBezTo>
                  <a:cubicBezTo>
                    <a:pt x="10736" y="8938"/>
                    <a:pt x="9241" y="8828"/>
                    <a:pt x="8033" y="8116"/>
                  </a:cubicBezTo>
                  <a:cubicBezTo>
                    <a:pt x="6409" y="7159"/>
                    <a:pt x="5554" y="5232"/>
                    <a:pt x="5410" y="3353"/>
                  </a:cubicBezTo>
                  <a:cubicBezTo>
                    <a:pt x="5377" y="2903"/>
                    <a:pt x="5375" y="2450"/>
                    <a:pt x="5403" y="2000"/>
                  </a:cubicBezTo>
                  <a:lnTo>
                    <a:pt x="5403" y="2000"/>
                  </a:lnTo>
                  <a:cubicBezTo>
                    <a:pt x="4820" y="2406"/>
                    <a:pt x="4272" y="2860"/>
                    <a:pt x="3765" y="3359"/>
                  </a:cubicBezTo>
                  <a:cubicBezTo>
                    <a:pt x="4081" y="5645"/>
                    <a:pt x="5306" y="7806"/>
                    <a:pt x="7167" y="9179"/>
                  </a:cubicBezTo>
                  <a:cubicBezTo>
                    <a:pt x="7965" y="9769"/>
                    <a:pt x="8886" y="10240"/>
                    <a:pt x="9469" y="11044"/>
                  </a:cubicBezTo>
                  <a:cubicBezTo>
                    <a:pt x="10052" y="11848"/>
                    <a:pt x="10123" y="13152"/>
                    <a:pt x="9296" y="13701"/>
                  </a:cubicBezTo>
                  <a:cubicBezTo>
                    <a:pt x="9037" y="13872"/>
                    <a:pt x="8737" y="13941"/>
                    <a:pt x="8427" y="13941"/>
                  </a:cubicBezTo>
                  <a:cubicBezTo>
                    <a:pt x="8071" y="13941"/>
                    <a:pt x="7703" y="13850"/>
                    <a:pt x="7370" y="13718"/>
                  </a:cubicBezTo>
                  <a:cubicBezTo>
                    <a:pt x="6749" y="13473"/>
                    <a:pt x="6173" y="13102"/>
                    <a:pt x="5521" y="12961"/>
                  </a:cubicBezTo>
                  <a:cubicBezTo>
                    <a:pt x="5277" y="12908"/>
                    <a:pt x="5031" y="12889"/>
                    <a:pt x="4784" y="12889"/>
                  </a:cubicBezTo>
                  <a:cubicBezTo>
                    <a:pt x="4122" y="12889"/>
                    <a:pt x="3450" y="13027"/>
                    <a:pt x="2783" y="13027"/>
                  </a:cubicBezTo>
                  <a:cubicBezTo>
                    <a:pt x="2763" y="13027"/>
                    <a:pt x="2743" y="13026"/>
                    <a:pt x="2722" y="13026"/>
                  </a:cubicBezTo>
                  <a:cubicBezTo>
                    <a:pt x="1743" y="13014"/>
                    <a:pt x="790" y="12651"/>
                    <a:pt x="15" y="12056"/>
                  </a:cubicBezTo>
                  <a:cubicBezTo>
                    <a:pt x="12" y="12154"/>
                    <a:pt x="0" y="12249"/>
                    <a:pt x="0" y="12349"/>
                  </a:cubicBezTo>
                  <a:cubicBezTo>
                    <a:pt x="0" y="13149"/>
                    <a:pt x="83" y="13928"/>
                    <a:pt x="225" y="14686"/>
                  </a:cubicBezTo>
                  <a:cubicBezTo>
                    <a:pt x="701" y="14652"/>
                    <a:pt x="1177" y="14635"/>
                    <a:pt x="1654" y="14635"/>
                  </a:cubicBezTo>
                  <a:cubicBezTo>
                    <a:pt x="3220" y="14635"/>
                    <a:pt x="4784" y="14819"/>
                    <a:pt x="6310" y="15184"/>
                  </a:cubicBezTo>
                  <a:cubicBezTo>
                    <a:pt x="7033" y="15357"/>
                    <a:pt x="7838" y="15550"/>
                    <a:pt x="8582" y="15550"/>
                  </a:cubicBezTo>
                  <a:cubicBezTo>
                    <a:pt x="9278" y="15550"/>
                    <a:pt x="9921" y="15382"/>
                    <a:pt x="10396" y="14876"/>
                  </a:cubicBezTo>
                  <a:cubicBezTo>
                    <a:pt x="10821" y="14422"/>
                    <a:pt x="11030" y="13746"/>
                    <a:pt x="11582" y="13458"/>
                  </a:cubicBezTo>
                  <a:cubicBezTo>
                    <a:pt x="11757" y="13366"/>
                    <a:pt x="11935" y="13325"/>
                    <a:pt x="12112" y="13325"/>
                  </a:cubicBezTo>
                  <a:cubicBezTo>
                    <a:pt x="12895" y="13325"/>
                    <a:pt x="13666" y="14121"/>
                    <a:pt x="14163" y="14841"/>
                  </a:cubicBezTo>
                  <a:cubicBezTo>
                    <a:pt x="14777" y="15726"/>
                    <a:pt x="15407" y="16651"/>
                    <a:pt x="15581" y="17714"/>
                  </a:cubicBezTo>
                  <a:cubicBezTo>
                    <a:pt x="15754" y="18778"/>
                    <a:pt x="15329" y="20021"/>
                    <a:pt x="14337" y="20442"/>
                  </a:cubicBezTo>
                  <a:cubicBezTo>
                    <a:pt x="14061" y="20559"/>
                    <a:pt x="13771" y="20604"/>
                    <a:pt x="13474" y="20604"/>
                  </a:cubicBezTo>
                  <a:cubicBezTo>
                    <a:pt x="12421" y="20604"/>
                    <a:pt x="11272" y="20033"/>
                    <a:pt x="10264" y="20033"/>
                  </a:cubicBezTo>
                  <a:cubicBezTo>
                    <a:pt x="9869" y="20033"/>
                    <a:pt x="9496" y="20121"/>
                    <a:pt x="9159" y="20365"/>
                  </a:cubicBezTo>
                  <a:cubicBezTo>
                    <a:pt x="8641" y="20741"/>
                    <a:pt x="8404" y="21380"/>
                    <a:pt x="8064" y="21921"/>
                  </a:cubicBezTo>
                  <a:cubicBezTo>
                    <a:pt x="7677" y="22539"/>
                    <a:pt x="7116" y="23029"/>
                    <a:pt x="6475" y="23374"/>
                  </a:cubicBezTo>
                  <a:cubicBezTo>
                    <a:pt x="7000" y="23667"/>
                    <a:pt x="7551" y="23918"/>
                    <a:pt x="8119" y="24135"/>
                  </a:cubicBezTo>
                  <a:cubicBezTo>
                    <a:pt x="8234" y="23960"/>
                    <a:pt x="8334" y="23775"/>
                    <a:pt x="8418" y="23582"/>
                  </a:cubicBezTo>
                  <a:cubicBezTo>
                    <a:pt x="8731" y="22863"/>
                    <a:pt x="9018" y="22021"/>
                    <a:pt x="9737" y="21709"/>
                  </a:cubicBezTo>
                  <a:cubicBezTo>
                    <a:pt x="9935" y="21623"/>
                    <a:pt x="10137" y="21588"/>
                    <a:pt x="10341" y="21588"/>
                  </a:cubicBezTo>
                  <a:cubicBezTo>
                    <a:pt x="11179" y="21588"/>
                    <a:pt x="12063" y="22173"/>
                    <a:pt x="12949" y="22173"/>
                  </a:cubicBezTo>
                  <a:cubicBezTo>
                    <a:pt x="12960" y="22173"/>
                    <a:pt x="12970" y="22173"/>
                    <a:pt x="12981" y="22172"/>
                  </a:cubicBezTo>
                  <a:cubicBezTo>
                    <a:pt x="14116" y="22154"/>
                    <a:pt x="15071" y="21160"/>
                    <a:pt x="16202" y="21160"/>
                  </a:cubicBezTo>
                  <a:cubicBezTo>
                    <a:pt x="16217" y="21160"/>
                    <a:pt x="16233" y="21160"/>
                    <a:pt x="16249" y="21161"/>
                  </a:cubicBezTo>
                  <a:cubicBezTo>
                    <a:pt x="17209" y="21185"/>
                    <a:pt x="18018" y="21971"/>
                    <a:pt x="18370" y="22867"/>
                  </a:cubicBezTo>
                  <a:cubicBezTo>
                    <a:pt x="18449" y="23072"/>
                    <a:pt x="18512" y="23284"/>
                    <a:pt x="18556" y="23501"/>
                  </a:cubicBezTo>
                  <a:cubicBezTo>
                    <a:pt x="19448" y="23025"/>
                    <a:pt x="20269" y="22441"/>
                    <a:pt x="21018" y="21774"/>
                  </a:cubicBezTo>
                  <a:cubicBezTo>
                    <a:pt x="20876" y="21496"/>
                    <a:pt x="20708" y="21232"/>
                    <a:pt x="20492" y="21003"/>
                  </a:cubicBezTo>
                  <a:cubicBezTo>
                    <a:pt x="19642" y="20108"/>
                    <a:pt x="18093" y="19691"/>
                    <a:pt x="17938" y="18466"/>
                  </a:cubicBezTo>
                  <a:cubicBezTo>
                    <a:pt x="17847" y="17748"/>
                    <a:pt x="18342" y="17067"/>
                    <a:pt x="18950" y="16674"/>
                  </a:cubicBezTo>
                  <a:cubicBezTo>
                    <a:pt x="19558" y="16282"/>
                    <a:pt x="20275" y="16105"/>
                    <a:pt x="20952" y="15848"/>
                  </a:cubicBezTo>
                  <a:cubicBezTo>
                    <a:pt x="22720" y="15177"/>
                    <a:pt x="24244" y="13904"/>
                    <a:pt x="25258" y="12310"/>
                  </a:cubicBezTo>
                  <a:cubicBezTo>
                    <a:pt x="25250" y="9585"/>
                    <a:pt x="24371" y="7070"/>
                    <a:pt x="22896" y="5010"/>
                  </a:cubicBezTo>
                  <a:cubicBezTo>
                    <a:pt x="21810" y="4941"/>
                    <a:pt x="20742" y="4582"/>
                    <a:pt x="19850" y="3959"/>
                  </a:cubicBezTo>
                  <a:cubicBezTo>
                    <a:pt x="18737" y="3184"/>
                    <a:pt x="17919" y="2009"/>
                    <a:pt x="17538" y="709"/>
                  </a:cubicBezTo>
                  <a:cubicBezTo>
                    <a:pt x="16807" y="402"/>
                    <a:pt x="16049" y="165"/>
                    <a:pt x="152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09125" y="2924403"/>
              <a:ext cx="53963" cy="116812"/>
            </a:xfrm>
            <a:custGeom>
              <a:rect b="b" l="l" r="r" t="t"/>
              <a:pathLst>
                <a:path extrusionOk="0" h="3234" w="1494">
                  <a:moveTo>
                    <a:pt x="1033" y="0"/>
                  </a:moveTo>
                  <a:cubicBezTo>
                    <a:pt x="946" y="260"/>
                    <a:pt x="788" y="506"/>
                    <a:pt x="619" y="727"/>
                  </a:cubicBezTo>
                  <a:cubicBezTo>
                    <a:pt x="355" y="1074"/>
                    <a:pt x="61" y="1440"/>
                    <a:pt x="31" y="1876"/>
                  </a:cubicBezTo>
                  <a:cubicBezTo>
                    <a:pt x="0" y="2325"/>
                    <a:pt x="267" y="2754"/>
                    <a:pt x="621" y="3033"/>
                  </a:cubicBezTo>
                  <a:cubicBezTo>
                    <a:pt x="715" y="3107"/>
                    <a:pt x="816" y="3175"/>
                    <a:pt x="922" y="3234"/>
                  </a:cubicBezTo>
                  <a:cubicBezTo>
                    <a:pt x="1111" y="3023"/>
                    <a:pt x="1270" y="2783"/>
                    <a:pt x="1380" y="2517"/>
                  </a:cubicBezTo>
                  <a:cubicBezTo>
                    <a:pt x="1233" y="2324"/>
                    <a:pt x="1141" y="2086"/>
                    <a:pt x="1139" y="1842"/>
                  </a:cubicBezTo>
                  <a:cubicBezTo>
                    <a:pt x="1138" y="1514"/>
                    <a:pt x="1278" y="1197"/>
                    <a:pt x="1493" y="949"/>
                  </a:cubicBezTo>
                  <a:cubicBezTo>
                    <a:pt x="1408" y="603"/>
                    <a:pt x="1252" y="280"/>
                    <a:pt x="1033"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435151" y="2888644"/>
              <a:ext cx="87880" cy="76141"/>
            </a:xfrm>
            <a:custGeom>
              <a:rect b="b" l="l" r="r" t="t"/>
              <a:pathLst>
                <a:path extrusionOk="0" h="2108" w="2433">
                  <a:moveTo>
                    <a:pt x="1081" y="0"/>
                  </a:moveTo>
                  <a:cubicBezTo>
                    <a:pt x="693" y="0"/>
                    <a:pt x="329" y="94"/>
                    <a:pt x="1" y="250"/>
                  </a:cubicBezTo>
                  <a:cubicBezTo>
                    <a:pt x="2" y="254"/>
                    <a:pt x="4" y="256"/>
                    <a:pt x="5" y="259"/>
                  </a:cubicBezTo>
                  <a:cubicBezTo>
                    <a:pt x="133" y="569"/>
                    <a:pt x="196" y="901"/>
                    <a:pt x="314" y="1214"/>
                  </a:cubicBezTo>
                  <a:cubicBezTo>
                    <a:pt x="432" y="1527"/>
                    <a:pt x="620" y="1833"/>
                    <a:pt x="916" y="1989"/>
                  </a:cubicBezTo>
                  <a:cubicBezTo>
                    <a:pt x="1078" y="2074"/>
                    <a:pt x="1262" y="2107"/>
                    <a:pt x="1445" y="2107"/>
                  </a:cubicBezTo>
                  <a:cubicBezTo>
                    <a:pt x="1522" y="2107"/>
                    <a:pt x="1599" y="2102"/>
                    <a:pt x="1675" y="2091"/>
                  </a:cubicBezTo>
                  <a:cubicBezTo>
                    <a:pt x="1795" y="2075"/>
                    <a:pt x="1916" y="2047"/>
                    <a:pt x="2012" y="1975"/>
                  </a:cubicBezTo>
                  <a:cubicBezTo>
                    <a:pt x="2188" y="1848"/>
                    <a:pt x="2245" y="1616"/>
                    <a:pt x="2284" y="1403"/>
                  </a:cubicBezTo>
                  <a:cubicBezTo>
                    <a:pt x="2346" y="1070"/>
                    <a:pt x="2395" y="734"/>
                    <a:pt x="2432" y="397"/>
                  </a:cubicBezTo>
                  <a:cubicBezTo>
                    <a:pt x="2029" y="139"/>
                    <a:pt x="1560" y="1"/>
                    <a:pt x="108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550230" y="2958645"/>
              <a:ext cx="15748" cy="56672"/>
            </a:xfrm>
            <a:custGeom>
              <a:rect b="b" l="l" r="r" t="t"/>
              <a:pathLst>
                <a:path extrusionOk="0" h="1569" w="436">
                  <a:moveTo>
                    <a:pt x="355" y="1"/>
                  </a:moveTo>
                  <a:cubicBezTo>
                    <a:pt x="140" y="249"/>
                    <a:pt x="0" y="566"/>
                    <a:pt x="1" y="894"/>
                  </a:cubicBezTo>
                  <a:cubicBezTo>
                    <a:pt x="3" y="1138"/>
                    <a:pt x="95" y="1376"/>
                    <a:pt x="242" y="1569"/>
                  </a:cubicBezTo>
                  <a:cubicBezTo>
                    <a:pt x="369" y="1263"/>
                    <a:pt x="434" y="934"/>
                    <a:pt x="436" y="603"/>
                  </a:cubicBezTo>
                  <a:cubicBezTo>
                    <a:pt x="436" y="394"/>
                    <a:pt x="403" y="195"/>
                    <a:pt x="355"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82452" y="2932169"/>
              <a:ext cx="42585" cy="56564"/>
            </a:xfrm>
            <a:custGeom>
              <a:rect b="b" l="l" r="r" t="t"/>
              <a:pathLst>
                <a:path extrusionOk="0" h="1566" w="1179">
                  <a:moveTo>
                    <a:pt x="388" y="1"/>
                  </a:moveTo>
                  <a:cubicBezTo>
                    <a:pt x="147" y="389"/>
                    <a:pt x="1" y="844"/>
                    <a:pt x="1" y="1336"/>
                  </a:cubicBezTo>
                  <a:cubicBezTo>
                    <a:pt x="1" y="1357"/>
                    <a:pt x="6" y="1377"/>
                    <a:pt x="8" y="1399"/>
                  </a:cubicBezTo>
                  <a:cubicBezTo>
                    <a:pt x="48" y="1428"/>
                    <a:pt x="91" y="1455"/>
                    <a:pt x="136" y="1479"/>
                  </a:cubicBezTo>
                  <a:cubicBezTo>
                    <a:pt x="265" y="1537"/>
                    <a:pt x="403" y="1566"/>
                    <a:pt x="540" y="1566"/>
                  </a:cubicBezTo>
                  <a:cubicBezTo>
                    <a:pt x="716" y="1566"/>
                    <a:pt x="890" y="1519"/>
                    <a:pt x="1045" y="1427"/>
                  </a:cubicBezTo>
                  <a:cubicBezTo>
                    <a:pt x="1088" y="1401"/>
                    <a:pt x="1130" y="1370"/>
                    <a:pt x="1152" y="1325"/>
                  </a:cubicBezTo>
                  <a:cubicBezTo>
                    <a:pt x="1178" y="1271"/>
                    <a:pt x="1171" y="1209"/>
                    <a:pt x="1159" y="1152"/>
                  </a:cubicBezTo>
                  <a:cubicBezTo>
                    <a:pt x="1068" y="685"/>
                    <a:pt x="778" y="269"/>
                    <a:pt x="38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82669" y="2909196"/>
              <a:ext cx="116270" cy="129707"/>
            </a:xfrm>
            <a:custGeom>
              <a:rect b="b" l="l" r="r" t="t"/>
              <a:pathLst>
                <a:path extrusionOk="0" h="3591" w="3219">
                  <a:moveTo>
                    <a:pt x="949" y="0"/>
                  </a:moveTo>
                  <a:cubicBezTo>
                    <a:pt x="726" y="179"/>
                    <a:pt x="534" y="394"/>
                    <a:pt x="381" y="636"/>
                  </a:cubicBezTo>
                  <a:cubicBezTo>
                    <a:pt x="772" y="905"/>
                    <a:pt x="1061" y="1321"/>
                    <a:pt x="1153" y="1787"/>
                  </a:cubicBezTo>
                  <a:cubicBezTo>
                    <a:pt x="1163" y="1844"/>
                    <a:pt x="1171" y="1907"/>
                    <a:pt x="1146" y="1961"/>
                  </a:cubicBezTo>
                  <a:cubicBezTo>
                    <a:pt x="1124" y="2005"/>
                    <a:pt x="1082" y="2037"/>
                    <a:pt x="1039" y="2063"/>
                  </a:cubicBezTo>
                  <a:cubicBezTo>
                    <a:pt x="884" y="2154"/>
                    <a:pt x="709" y="2201"/>
                    <a:pt x="534" y="2201"/>
                  </a:cubicBezTo>
                  <a:cubicBezTo>
                    <a:pt x="397" y="2201"/>
                    <a:pt x="259" y="2172"/>
                    <a:pt x="130" y="2114"/>
                  </a:cubicBezTo>
                  <a:cubicBezTo>
                    <a:pt x="84" y="2091"/>
                    <a:pt x="42" y="2064"/>
                    <a:pt x="0" y="2034"/>
                  </a:cubicBezTo>
                  <a:lnTo>
                    <a:pt x="0" y="2034"/>
                  </a:lnTo>
                  <a:cubicBezTo>
                    <a:pt x="13" y="2550"/>
                    <a:pt x="184" y="3050"/>
                    <a:pt x="490" y="3465"/>
                  </a:cubicBezTo>
                  <a:cubicBezTo>
                    <a:pt x="642" y="3544"/>
                    <a:pt x="813" y="3591"/>
                    <a:pt x="979" y="3591"/>
                  </a:cubicBezTo>
                  <a:cubicBezTo>
                    <a:pt x="1133" y="3591"/>
                    <a:pt x="1283" y="3551"/>
                    <a:pt x="1410" y="3461"/>
                  </a:cubicBezTo>
                  <a:cubicBezTo>
                    <a:pt x="1559" y="3355"/>
                    <a:pt x="1708" y="3185"/>
                    <a:pt x="1875" y="3185"/>
                  </a:cubicBezTo>
                  <a:cubicBezTo>
                    <a:pt x="1900" y="3185"/>
                    <a:pt x="1927" y="3189"/>
                    <a:pt x="1953" y="3198"/>
                  </a:cubicBezTo>
                  <a:cubicBezTo>
                    <a:pt x="2028" y="3223"/>
                    <a:pt x="2085" y="3286"/>
                    <a:pt x="2152" y="3328"/>
                  </a:cubicBezTo>
                  <a:cubicBezTo>
                    <a:pt x="2264" y="3400"/>
                    <a:pt x="2398" y="3416"/>
                    <a:pt x="2533" y="3416"/>
                  </a:cubicBezTo>
                  <a:cubicBezTo>
                    <a:pt x="2580" y="3416"/>
                    <a:pt x="2627" y="3414"/>
                    <a:pt x="2673" y="3412"/>
                  </a:cubicBezTo>
                  <a:cubicBezTo>
                    <a:pt x="2798" y="3405"/>
                    <a:pt x="2928" y="3398"/>
                    <a:pt x="3028" y="3325"/>
                  </a:cubicBezTo>
                  <a:cubicBezTo>
                    <a:pt x="3219" y="3189"/>
                    <a:pt x="3201" y="2889"/>
                    <a:pt x="3076" y="2692"/>
                  </a:cubicBezTo>
                  <a:cubicBezTo>
                    <a:pt x="2776" y="2219"/>
                    <a:pt x="2090" y="2159"/>
                    <a:pt x="1702" y="1754"/>
                  </a:cubicBezTo>
                  <a:cubicBezTo>
                    <a:pt x="1382" y="1420"/>
                    <a:pt x="1324" y="924"/>
                    <a:pt x="1185" y="483"/>
                  </a:cubicBezTo>
                  <a:cubicBezTo>
                    <a:pt x="1132" y="311"/>
                    <a:pt x="1052" y="148"/>
                    <a:pt x="94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400404" y="2897674"/>
              <a:ext cx="146033" cy="156941"/>
            </a:xfrm>
            <a:custGeom>
              <a:rect b="b" l="l" r="r" t="t"/>
              <a:pathLst>
                <a:path extrusionOk="0" h="4345" w="4043">
                  <a:moveTo>
                    <a:pt x="963" y="0"/>
                  </a:moveTo>
                  <a:cubicBezTo>
                    <a:pt x="783" y="86"/>
                    <a:pt x="614" y="194"/>
                    <a:pt x="459" y="320"/>
                  </a:cubicBezTo>
                  <a:cubicBezTo>
                    <a:pt x="561" y="468"/>
                    <a:pt x="642" y="630"/>
                    <a:pt x="695" y="803"/>
                  </a:cubicBezTo>
                  <a:cubicBezTo>
                    <a:pt x="833" y="1244"/>
                    <a:pt x="891" y="1740"/>
                    <a:pt x="1212" y="2073"/>
                  </a:cubicBezTo>
                  <a:cubicBezTo>
                    <a:pt x="1600" y="2478"/>
                    <a:pt x="2285" y="2538"/>
                    <a:pt x="2586" y="3012"/>
                  </a:cubicBezTo>
                  <a:cubicBezTo>
                    <a:pt x="2711" y="3209"/>
                    <a:pt x="2728" y="3509"/>
                    <a:pt x="2538" y="3645"/>
                  </a:cubicBezTo>
                  <a:cubicBezTo>
                    <a:pt x="2438" y="3717"/>
                    <a:pt x="2308" y="3726"/>
                    <a:pt x="2184" y="3731"/>
                  </a:cubicBezTo>
                  <a:cubicBezTo>
                    <a:pt x="2136" y="3733"/>
                    <a:pt x="2088" y="3735"/>
                    <a:pt x="2040" y="3735"/>
                  </a:cubicBezTo>
                  <a:cubicBezTo>
                    <a:pt x="1906" y="3735"/>
                    <a:pt x="1773" y="3719"/>
                    <a:pt x="1662" y="3648"/>
                  </a:cubicBezTo>
                  <a:cubicBezTo>
                    <a:pt x="1595" y="3605"/>
                    <a:pt x="1538" y="3543"/>
                    <a:pt x="1462" y="3517"/>
                  </a:cubicBezTo>
                  <a:cubicBezTo>
                    <a:pt x="1436" y="3508"/>
                    <a:pt x="1410" y="3504"/>
                    <a:pt x="1385" y="3504"/>
                  </a:cubicBezTo>
                  <a:cubicBezTo>
                    <a:pt x="1218" y="3504"/>
                    <a:pt x="1070" y="3675"/>
                    <a:pt x="920" y="3780"/>
                  </a:cubicBezTo>
                  <a:cubicBezTo>
                    <a:pt x="792" y="3870"/>
                    <a:pt x="641" y="3910"/>
                    <a:pt x="487" y="3910"/>
                  </a:cubicBezTo>
                  <a:cubicBezTo>
                    <a:pt x="321" y="3910"/>
                    <a:pt x="152" y="3864"/>
                    <a:pt x="0" y="3785"/>
                  </a:cubicBezTo>
                  <a:lnTo>
                    <a:pt x="0" y="3785"/>
                  </a:lnTo>
                  <a:cubicBezTo>
                    <a:pt x="157" y="4000"/>
                    <a:pt x="346" y="4189"/>
                    <a:pt x="561" y="4345"/>
                  </a:cubicBezTo>
                  <a:cubicBezTo>
                    <a:pt x="793" y="4187"/>
                    <a:pt x="1069" y="4093"/>
                    <a:pt x="1349" y="4093"/>
                  </a:cubicBezTo>
                  <a:cubicBezTo>
                    <a:pt x="1382" y="4093"/>
                    <a:pt x="1416" y="4095"/>
                    <a:pt x="1450" y="4098"/>
                  </a:cubicBezTo>
                  <a:cubicBezTo>
                    <a:pt x="1706" y="4120"/>
                    <a:pt x="1958" y="4212"/>
                    <a:pt x="2212" y="4212"/>
                  </a:cubicBezTo>
                  <a:cubicBezTo>
                    <a:pt x="2259" y="4212"/>
                    <a:pt x="2307" y="4209"/>
                    <a:pt x="2354" y="4201"/>
                  </a:cubicBezTo>
                  <a:cubicBezTo>
                    <a:pt x="2582" y="4165"/>
                    <a:pt x="2790" y="4031"/>
                    <a:pt x="3020" y="4021"/>
                  </a:cubicBezTo>
                  <a:cubicBezTo>
                    <a:pt x="3030" y="4021"/>
                    <a:pt x="3040" y="4021"/>
                    <a:pt x="3051" y="4021"/>
                  </a:cubicBezTo>
                  <a:cubicBezTo>
                    <a:pt x="3261" y="4021"/>
                    <a:pt x="3458" y="4128"/>
                    <a:pt x="3612" y="4275"/>
                  </a:cubicBezTo>
                  <a:cubicBezTo>
                    <a:pt x="3727" y="4184"/>
                    <a:pt x="3834" y="4083"/>
                    <a:pt x="3932" y="3974"/>
                  </a:cubicBezTo>
                  <a:cubicBezTo>
                    <a:pt x="3826" y="3915"/>
                    <a:pt x="3725" y="3847"/>
                    <a:pt x="3631" y="3773"/>
                  </a:cubicBezTo>
                  <a:cubicBezTo>
                    <a:pt x="3277" y="3494"/>
                    <a:pt x="3010" y="3065"/>
                    <a:pt x="3041" y="2616"/>
                  </a:cubicBezTo>
                  <a:cubicBezTo>
                    <a:pt x="3071" y="2180"/>
                    <a:pt x="3365" y="1814"/>
                    <a:pt x="3629" y="1467"/>
                  </a:cubicBezTo>
                  <a:cubicBezTo>
                    <a:pt x="3798" y="1246"/>
                    <a:pt x="3956" y="1000"/>
                    <a:pt x="4043" y="740"/>
                  </a:cubicBezTo>
                  <a:cubicBezTo>
                    <a:pt x="3862" y="506"/>
                    <a:pt x="3644" y="306"/>
                    <a:pt x="3396" y="147"/>
                  </a:cubicBezTo>
                  <a:cubicBezTo>
                    <a:pt x="3357" y="484"/>
                    <a:pt x="3310" y="820"/>
                    <a:pt x="3248" y="1153"/>
                  </a:cubicBezTo>
                  <a:cubicBezTo>
                    <a:pt x="3207" y="1366"/>
                    <a:pt x="3150" y="1598"/>
                    <a:pt x="2976" y="1725"/>
                  </a:cubicBezTo>
                  <a:cubicBezTo>
                    <a:pt x="2878" y="1797"/>
                    <a:pt x="2757" y="1825"/>
                    <a:pt x="2638" y="1841"/>
                  </a:cubicBezTo>
                  <a:cubicBezTo>
                    <a:pt x="2562" y="1852"/>
                    <a:pt x="2485" y="1857"/>
                    <a:pt x="2408" y="1857"/>
                  </a:cubicBezTo>
                  <a:cubicBezTo>
                    <a:pt x="2224" y="1857"/>
                    <a:pt x="2040" y="1824"/>
                    <a:pt x="1878" y="1739"/>
                  </a:cubicBezTo>
                  <a:cubicBezTo>
                    <a:pt x="1582" y="1583"/>
                    <a:pt x="1395" y="1277"/>
                    <a:pt x="1276" y="964"/>
                  </a:cubicBezTo>
                  <a:cubicBezTo>
                    <a:pt x="1158" y="651"/>
                    <a:pt x="1095" y="319"/>
                    <a:pt x="967" y="9"/>
                  </a:cubicBezTo>
                  <a:cubicBezTo>
                    <a:pt x="966" y="6"/>
                    <a:pt x="964" y="4"/>
                    <a:pt x="96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20631" y="3042841"/>
              <a:ext cx="110202" cy="29293"/>
            </a:xfrm>
            <a:custGeom>
              <a:rect b="b" l="l" r="r" t="t"/>
              <a:pathLst>
                <a:path extrusionOk="0" h="811" w="3051">
                  <a:moveTo>
                    <a:pt x="2487" y="1"/>
                  </a:moveTo>
                  <a:cubicBezTo>
                    <a:pt x="2477" y="1"/>
                    <a:pt x="2468" y="1"/>
                    <a:pt x="2459" y="1"/>
                  </a:cubicBezTo>
                  <a:cubicBezTo>
                    <a:pt x="2230" y="12"/>
                    <a:pt x="2022" y="146"/>
                    <a:pt x="1793" y="182"/>
                  </a:cubicBezTo>
                  <a:cubicBezTo>
                    <a:pt x="1747" y="189"/>
                    <a:pt x="1700" y="192"/>
                    <a:pt x="1654" y="192"/>
                  </a:cubicBezTo>
                  <a:cubicBezTo>
                    <a:pt x="1400" y="192"/>
                    <a:pt x="1146" y="100"/>
                    <a:pt x="889" y="79"/>
                  </a:cubicBezTo>
                  <a:cubicBezTo>
                    <a:pt x="855" y="76"/>
                    <a:pt x="821" y="74"/>
                    <a:pt x="787" y="74"/>
                  </a:cubicBezTo>
                  <a:cubicBezTo>
                    <a:pt x="508" y="74"/>
                    <a:pt x="232" y="168"/>
                    <a:pt x="0" y="326"/>
                  </a:cubicBezTo>
                  <a:cubicBezTo>
                    <a:pt x="418" y="628"/>
                    <a:pt x="928" y="811"/>
                    <a:pt x="1482" y="811"/>
                  </a:cubicBezTo>
                  <a:cubicBezTo>
                    <a:pt x="2078" y="811"/>
                    <a:pt x="2618" y="598"/>
                    <a:pt x="3051" y="255"/>
                  </a:cubicBezTo>
                  <a:cubicBezTo>
                    <a:pt x="2896" y="108"/>
                    <a:pt x="2697" y="1"/>
                    <a:pt x="2487"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667547" y="1825344"/>
              <a:ext cx="316267" cy="146105"/>
            </a:xfrm>
            <a:custGeom>
              <a:rect b="b" l="l" r="r" t="t"/>
              <a:pathLst>
                <a:path extrusionOk="0" h="4045" w="8756">
                  <a:moveTo>
                    <a:pt x="766" y="1"/>
                  </a:moveTo>
                  <a:cubicBezTo>
                    <a:pt x="480" y="259"/>
                    <a:pt x="223" y="548"/>
                    <a:pt x="1" y="862"/>
                  </a:cubicBezTo>
                  <a:cubicBezTo>
                    <a:pt x="584" y="1252"/>
                    <a:pt x="1046" y="1824"/>
                    <a:pt x="1286" y="2483"/>
                  </a:cubicBezTo>
                  <a:cubicBezTo>
                    <a:pt x="1394" y="2780"/>
                    <a:pt x="1461" y="3099"/>
                    <a:pt x="1645" y="3355"/>
                  </a:cubicBezTo>
                  <a:cubicBezTo>
                    <a:pt x="1784" y="3550"/>
                    <a:pt x="2020" y="3698"/>
                    <a:pt x="2249" y="3698"/>
                  </a:cubicBezTo>
                  <a:cubicBezTo>
                    <a:pt x="2322" y="3698"/>
                    <a:pt x="2395" y="3683"/>
                    <a:pt x="2463" y="3650"/>
                  </a:cubicBezTo>
                  <a:cubicBezTo>
                    <a:pt x="2645" y="3563"/>
                    <a:pt x="2774" y="3361"/>
                    <a:pt x="2975" y="3344"/>
                  </a:cubicBezTo>
                  <a:cubicBezTo>
                    <a:pt x="2986" y="3343"/>
                    <a:pt x="2996" y="3343"/>
                    <a:pt x="3007" y="3343"/>
                  </a:cubicBezTo>
                  <a:cubicBezTo>
                    <a:pt x="3266" y="3343"/>
                    <a:pt x="3421" y="3650"/>
                    <a:pt x="3623" y="3828"/>
                  </a:cubicBezTo>
                  <a:cubicBezTo>
                    <a:pt x="3803" y="3987"/>
                    <a:pt x="4031" y="4044"/>
                    <a:pt x="4272" y="4044"/>
                  </a:cubicBezTo>
                  <a:cubicBezTo>
                    <a:pt x="4520" y="4044"/>
                    <a:pt x="4782" y="3984"/>
                    <a:pt x="5019" y="3913"/>
                  </a:cubicBezTo>
                  <a:cubicBezTo>
                    <a:pt x="5911" y="3648"/>
                    <a:pt x="6791" y="3301"/>
                    <a:pt x="7547" y="2759"/>
                  </a:cubicBezTo>
                  <a:cubicBezTo>
                    <a:pt x="8027" y="2414"/>
                    <a:pt x="8437" y="1981"/>
                    <a:pt x="8756" y="1483"/>
                  </a:cubicBezTo>
                  <a:cubicBezTo>
                    <a:pt x="8612" y="1201"/>
                    <a:pt x="8443" y="933"/>
                    <a:pt x="8250" y="682"/>
                  </a:cubicBezTo>
                  <a:cubicBezTo>
                    <a:pt x="8040" y="866"/>
                    <a:pt x="7829" y="1051"/>
                    <a:pt x="7673" y="1269"/>
                  </a:cubicBezTo>
                  <a:cubicBezTo>
                    <a:pt x="7362" y="1708"/>
                    <a:pt x="7201" y="2359"/>
                    <a:pt x="6677" y="2477"/>
                  </a:cubicBezTo>
                  <a:cubicBezTo>
                    <a:pt x="6612" y="2491"/>
                    <a:pt x="6544" y="2496"/>
                    <a:pt x="6475" y="2496"/>
                  </a:cubicBezTo>
                  <a:cubicBezTo>
                    <a:pt x="6314" y="2496"/>
                    <a:pt x="6147" y="2469"/>
                    <a:pt x="5993" y="2469"/>
                  </a:cubicBezTo>
                  <a:cubicBezTo>
                    <a:pt x="5836" y="2469"/>
                    <a:pt x="5693" y="2497"/>
                    <a:pt x="5584" y="2610"/>
                  </a:cubicBezTo>
                  <a:cubicBezTo>
                    <a:pt x="5496" y="2700"/>
                    <a:pt x="5455" y="2831"/>
                    <a:pt x="5356" y="2909"/>
                  </a:cubicBezTo>
                  <a:cubicBezTo>
                    <a:pt x="5270" y="2977"/>
                    <a:pt x="5159" y="2993"/>
                    <a:pt x="5047" y="2993"/>
                  </a:cubicBezTo>
                  <a:cubicBezTo>
                    <a:pt x="5007" y="2993"/>
                    <a:pt x="4966" y="2991"/>
                    <a:pt x="4927" y="2988"/>
                  </a:cubicBezTo>
                  <a:cubicBezTo>
                    <a:pt x="4497" y="2964"/>
                    <a:pt x="4034" y="2926"/>
                    <a:pt x="3709" y="2644"/>
                  </a:cubicBezTo>
                  <a:cubicBezTo>
                    <a:pt x="3475" y="2442"/>
                    <a:pt x="3350" y="2144"/>
                    <a:pt x="3166" y="1895"/>
                  </a:cubicBezTo>
                  <a:cubicBezTo>
                    <a:pt x="2560" y="1072"/>
                    <a:pt x="1328" y="790"/>
                    <a:pt x="76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695179" y="1807537"/>
              <a:ext cx="270358" cy="125914"/>
            </a:xfrm>
            <a:custGeom>
              <a:rect b="b" l="l" r="r" t="t"/>
              <a:pathLst>
                <a:path extrusionOk="0" h="3486" w="7485">
                  <a:moveTo>
                    <a:pt x="636" y="1"/>
                  </a:moveTo>
                  <a:cubicBezTo>
                    <a:pt x="412" y="148"/>
                    <a:pt x="199" y="313"/>
                    <a:pt x="1" y="494"/>
                  </a:cubicBezTo>
                  <a:cubicBezTo>
                    <a:pt x="563" y="1283"/>
                    <a:pt x="1794" y="1565"/>
                    <a:pt x="2401" y="2388"/>
                  </a:cubicBezTo>
                  <a:cubicBezTo>
                    <a:pt x="2585" y="2637"/>
                    <a:pt x="2709" y="2935"/>
                    <a:pt x="2944" y="3137"/>
                  </a:cubicBezTo>
                  <a:cubicBezTo>
                    <a:pt x="3269" y="3419"/>
                    <a:pt x="3732" y="3457"/>
                    <a:pt x="4162" y="3481"/>
                  </a:cubicBezTo>
                  <a:cubicBezTo>
                    <a:pt x="4201" y="3484"/>
                    <a:pt x="4241" y="3486"/>
                    <a:pt x="4281" y="3486"/>
                  </a:cubicBezTo>
                  <a:cubicBezTo>
                    <a:pt x="4393" y="3486"/>
                    <a:pt x="4504" y="3470"/>
                    <a:pt x="4590" y="3402"/>
                  </a:cubicBezTo>
                  <a:cubicBezTo>
                    <a:pt x="4689" y="3324"/>
                    <a:pt x="4731" y="3193"/>
                    <a:pt x="4818" y="3103"/>
                  </a:cubicBezTo>
                  <a:cubicBezTo>
                    <a:pt x="4928" y="2990"/>
                    <a:pt x="5071" y="2962"/>
                    <a:pt x="5228" y="2962"/>
                  </a:cubicBezTo>
                  <a:cubicBezTo>
                    <a:pt x="5381" y="2962"/>
                    <a:pt x="5547" y="2989"/>
                    <a:pt x="5706" y="2989"/>
                  </a:cubicBezTo>
                  <a:cubicBezTo>
                    <a:pt x="5776" y="2989"/>
                    <a:pt x="5845" y="2984"/>
                    <a:pt x="5910" y="2969"/>
                  </a:cubicBezTo>
                  <a:cubicBezTo>
                    <a:pt x="6436" y="2851"/>
                    <a:pt x="6597" y="2201"/>
                    <a:pt x="6908" y="1762"/>
                  </a:cubicBezTo>
                  <a:cubicBezTo>
                    <a:pt x="7063" y="1545"/>
                    <a:pt x="7275" y="1359"/>
                    <a:pt x="7485" y="1175"/>
                  </a:cubicBezTo>
                  <a:cubicBezTo>
                    <a:pt x="7289" y="920"/>
                    <a:pt x="7070" y="685"/>
                    <a:pt x="6831" y="471"/>
                  </a:cubicBezTo>
                  <a:cubicBezTo>
                    <a:pt x="6779" y="888"/>
                    <a:pt x="6638" y="1272"/>
                    <a:pt x="6308" y="1519"/>
                  </a:cubicBezTo>
                  <a:cubicBezTo>
                    <a:pt x="6150" y="1636"/>
                    <a:pt x="5963" y="1709"/>
                    <a:pt x="5801" y="1822"/>
                  </a:cubicBezTo>
                  <a:cubicBezTo>
                    <a:pt x="5638" y="1935"/>
                    <a:pt x="5504" y="2088"/>
                    <a:pt x="5322" y="2162"/>
                  </a:cubicBezTo>
                  <a:cubicBezTo>
                    <a:pt x="5222" y="2202"/>
                    <a:pt x="5116" y="2216"/>
                    <a:pt x="5008" y="2216"/>
                  </a:cubicBezTo>
                  <a:cubicBezTo>
                    <a:pt x="4894" y="2216"/>
                    <a:pt x="4779" y="2201"/>
                    <a:pt x="4667" y="2184"/>
                  </a:cubicBezTo>
                  <a:cubicBezTo>
                    <a:pt x="4256" y="2127"/>
                    <a:pt x="3829" y="2064"/>
                    <a:pt x="3483" y="1833"/>
                  </a:cubicBezTo>
                  <a:cubicBezTo>
                    <a:pt x="3246" y="1675"/>
                    <a:pt x="3059" y="1445"/>
                    <a:pt x="2809" y="1309"/>
                  </a:cubicBezTo>
                  <a:cubicBezTo>
                    <a:pt x="2467" y="1124"/>
                    <a:pt x="2050" y="1135"/>
                    <a:pt x="1695" y="979"/>
                  </a:cubicBezTo>
                  <a:cubicBezTo>
                    <a:pt x="1437" y="867"/>
                    <a:pt x="1223" y="672"/>
                    <a:pt x="1027" y="469"/>
                  </a:cubicBezTo>
                  <a:cubicBezTo>
                    <a:pt x="885" y="322"/>
                    <a:pt x="763" y="159"/>
                    <a:pt x="63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718115" y="1780735"/>
              <a:ext cx="223800" cy="106843"/>
            </a:xfrm>
            <a:custGeom>
              <a:rect b="b" l="l" r="r" t="t"/>
              <a:pathLst>
                <a:path extrusionOk="0" h="2958" w="6196">
                  <a:moveTo>
                    <a:pt x="3737" y="1"/>
                  </a:moveTo>
                  <a:cubicBezTo>
                    <a:pt x="3721" y="59"/>
                    <a:pt x="3703" y="116"/>
                    <a:pt x="3687" y="172"/>
                  </a:cubicBezTo>
                  <a:cubicBezTo>
                    <a:pt x="3616" y="417"/>
                    <a:pt x="3575" y="708"/>
                    <a:pt x="3737" y="905"/>
                  </a:cubicBezTo>
                  <a:cubicBezTo>
                    <a:pt x="3810" y="992"/>
                    <a:pt x="3912" y="1048"/>
                    <a:pt x="4013" y="1100"/>
                  </a:cubicBezTo>
                  <a:lnTo>
                    <a:pt x="5051" y="1647"/>
                  </a:lnTo>
                  <a:cubicBezTo>
                    <a:pt x="5125" y="1860"/>
                    <a:pt x="4974" y="2102"/>
                    <a:pt x="4771" y="2199"/>
                  </a:cubicBezTo>
                  <a:cubicBezTo>
                    <a:pt x="4657" y="2252"/>
                    <a:pt x="4533" y="2272"/>
                    <a:pt x="4407" y="2272"/>
                  </a:cubicBezTo>
                  <a:cubicBezTo>
                    <a:pt x="4306" y="2272"/>
                    <a:pt x="4203" y="2259"/>
                    <a:pt x="4104" y="2242"/>
                  </a:cubicBezTo>
                  <a:cubicBezTo>
                    <a:pt x="3876" y="2203"/>
                    <a:pt x="3647" y="2140"/>
                    <a:pt x="3465" y="1998"/>
                  </a:cubicBezTo>
                  <a:cubicBezTo>
                    <a:pt x="3275" y="1853"/>
                    <a:pt x="3146" y="1633"/>
                    <a:pt x="2940" y="1510"/>
                  </a:cubicBezTo>
                  <a:cubicBezTo>
                    <a:pt x="2783" y="1417"/>
                    <a:pt x="2608" y="1394"/>
                    <a:pt x="2426" y="1394"/>
                  </a:cubicBezTo>
                  <a:cubicBezTo>
                    <a:pt x="2241" y="1394"/>
                    <a:pt x="2048" y="1418"/>
                    <a:pt x="1860" y="1418"/>
                  </a:cubicBezTo>
                  <a:cubicBezTo>
                    <a:pt x="1754" y="1418"/>
                    <a:pt x="1650" y="1410"/>
                    <a:pt x="1549" y="1387"/>
                  </a:cubicBezTo>
                  <a:cubicBezTo>
                    <a:pt x="1228" y="1312"/>
                    <a:pt x="963" y="1078"/>
                    <a:pt x="781" y="803"/>
                  </a:cubicBezTo>
                  <a:cubicBezTo>
                    <a:pt x="701" y="682"/>
                    <a:pt x="639" y="550"/>
                    <a:pt x="581" y="418"/>
                  </a:cubicBezTo>
                  <a:cubicBezTo>
                    <a:pt x="381" y="513"/>
                    <a:pt x="186" y="621"/>
                    <a:pt x="0" y="742"/>
                  </a:cubicBezTo>
                  <a:cubicBezTo>
                    <a:pt x="128" y="900"/>
                    <a:pt x="250" y="1063"/>
                    <a:pt x="392" y="1210"/>
                  </a:cubicBezTo>
                  <a:cubicBezTo>
                    <a:pt x="588" y="1413"/>
                    <a:pt x="801" y="1608"/>
                    <a:pt x="1060" y="1721"/>
                  </a:cubicBezTo>
                  <a:cubicBezTo>
                    <a:pt x="1415" y="1877"/>
                    <a:pt x="1832" y="1865"/>
                    <a:pt x="2173" y="2050"/>
                  </a:cubicBezTo>
                  <a:cubicBezTo>
                    <a:pt x="2424" y="2186"/>
                    <a:pt x="2611" y="2416"/>
                    <a:pt x="2848" y="2575"/>
                  </a:cubicBezTo>
                  <a:cubicBezTo>
                    <a:pt x="3194" y="2805"/>
                    <a:pt x="3621" y="2869"/>
                    <a:pt x="4032" y="2926"/>
                  </a:cubicBezTo>
                  <a:cubicBezTo>
                    <a:pt x="4144" y="2942"/>
                    <a:pt x="4259" y="2957"/>
                    <a:pt x="4372" y="2957"/>
                  </a:cubicBezTo>
                  <a:cubicBezTo>
                    <a:pt x="4480" y="2957"/>
                    <a:pt x="4586" y="2943"/>
                    <a:pt x="4687" y="2903"/>
                  </a:cubicBezTo>
                  <a:cubicBezTo>
                    <a:pt x="4869" y="2829"/>
                    <a:pt x="5005" y="2676"/>
                    <a:pt x="5166" y="2564"/>
                  </a:cubicBezTo>
                  <a:cubicBezTo>
                    <a:pt x="5325" y="2451"/>
                    <a:pt x="5515" y="2378"/>
                    <a:pt x="5673" y="2260"/>
                  </a:cubicBezTo>
                  <a:cubicBezTo>
                    <a:pt x="6003" y="2014"/>
                    <a:pt x="6144" y="1630"/>
                    <a:pt x="6196" y="1213"/>
                  </a:cubicBezTo>
                  <a:cubicBezTo>
                    <a:pt x="5502" y="592"/>
                    <a:pt x="4652" y="173"/>
                    <a:pt x="373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969041" y="1898812"/>
              <a:ext cx="34206" cy="51146"/>
            </a:xfrm>
            <a:custGeom>
              <a:rect b="b" l="l" r="r" t="t"/>
              <a:pathLst>
                <a:path extrusionOk="0" h="1416" w="947">
                  <a:moveTo>
                    <a:pt x="647" y="0"/>
                  </a:moveTo>
                  <a:cubicBezTo>
                    <a:pt x="514" y="110"/>
                    <a:pt x="390" y="229"/>
                    <a:pt x="275" y="356"/>
                  </a:cubicBezTo>
                  <a:cubicBezTo>
                    <a:pt x="134" y="513"/>
                    <a:pt x="1" y="717"/>
                    <a:pt x="60" y="917"/>
                  </a:cubicBezTo>
                  <a:cubicBezTo>
                    <a:pt x="110" y="1087"/>
                    <a:pt x="280" y="1189"/>
                    <a:pt x="443" y="1259"/>
                  </a:cubicBezTo>
                  <a:cubicBezTo>
                    <a:pt x="605" y="1330"/>
                    <a:pt x="774" y="1376"/>
                    <a:pt x="946" y="1416"/>
                  </a:cubicBezTo>
                  <a:cubicBezTo>
                    <a:pt x="914" y="931"/>
                    <a:pt x="813" y="455"/>
                    <a:pt x="64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739101" y="1777485"/>
              <a:ext cx="164165" cy="85352"/>
            </a:xfrm>
            <a:custGeom>
              <a:rect b="b" l="l" r="r" t="t"/>
              <a:pathLst>
                <a:path extrusionOk="0" h="2363" w="4545">
                  <a:moveTo>
                    <a:pt x="2204" y="0"/>
                  </a:moveTo>
                  <a:cubicBezTo>
                    <a:pt x="1444" y="0"/>
                    <a:pt x="690" y="172"/>
                    <a:pt x="0" y="508"/>
                  </a:cubicBezTo>
                  <a:cubicBezTo>
                    <a:pt x="58" y="640"/>
                    <a:pt x="121" y="772"/>
                    <a:pt x="200" y="893"/>
                  </a:cubicBezTo>
                  <a:cubicBezTo>
                    <a:pt x="382" y="1168"/>
                    <a:pt x="647" y="1403"/>
                    <a:pt x="968" y="1477"/>
                  </a:cubicBezTo>
                  <a:cubicBezTo>
                    <a:pt x="1069" y="1500"/>
                    <a:pt x="1173" y="1508"/>
                    <a:pt x="1279" y="1508"/>
                  </a:cubicBezTo>
                  <a:cubicBezTo>
                    <a:pt x="1467" y="1508"/>
                    <a:pt x="1658" y="1484"/>
                    <a:pt x="1843" y="1484"/>
                  </a:cubicBezTo>
                  <a:cubicBezTo>
                    <a:pt x="2026" y="1484"/>
                    <a:pt x="2202" y="1508"/>
                    <a:pt x="2360" y="1601"/>
                  </a:cubicBezTo>
                  <a:cubicBezTo>
                    <a:pt x="2565" y="1723"/>
                    <a:pt x="2694" y="1944"/>
                    <a:pt x="2884" y="2090"/>
                  </a:cubicBezTo>
                  <a:cubicBezTo>
                    <a:pt x="3067" y="2230"/>
                    <a:pt x="3296" y="2293"/>
                    <a:pt x="3523" y="2333"/>
                  </a:cubicBezTo>
                  <a:cubicBezTo>
                    <a:pt x="3621" y="2350"/>
                    <a:pt x="3723" y="2362"/>
                    <a:pt x="3823" y="2362"/>
                  </a:cubicBezTo>
                  <a:cubicBezTo>
                    <a:pt x="3950" y="2362"/>
                    <a:pt x="4075" y="2343"/>
                    <a:pt x="4190" y="2289"/>
                  </a:cubicBezTo>
                  <a:cubicBezTo>
                    <a:pt x="4394" y="2192"/>
                    <a:pt x="4544" y="1951"/>
                    <a:pt x="4470" y="1737"/>
                  </a:cubicBezTo>
                  <a:lnTo>
                    <a:pt x="3432" y="1191"/>
                  </a:lnTo>
                  <a:cubicBezTo>
                    <a:pt x="3332" y="1138"/>
                    <a:pt x="3229" y="1083"/>
                    <a:pt x="3157" y="996"/>
                  </a:cubicBezTo>
                  <a:cubicBezTo>
                    <a:pt x="2994" y="799"/>
                    <a:pt x="3035" y="508"/>
                    <a:pt x="3106" y="263"/>
                  </a:cubicBezTo>
                  <a:cubicBezTo>
                    <a:pt x="3122" y="206"/>
                    <a:pt x="3140" y="149"/>
                    <a:pt x="3156" y="91"/>
                  </a:cubicBezTo>
                  <a:cubicBezTo>
                    <a:pt x="2840" y="30"/>
                    <a:pt x="2522" y="0"/>
                    <a:pt x="2204"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48476" y="1856479"/>
              <a:ext cx="355385" cy="149176"/>
            </a:xfrm>
            <a:custGeom>
              <a:rect b="b" l="l" r="r" t="t"/>
              <a:pathLst>
                <a:path extrusionOk="0" h="4130" w="9839">
                  <a:moveTo>
                    <a:pt x="529" y="0"/>
                  </a:moveTo>
                  <a:cubicBezTo>
                    <a:pt x="319" y="297"/>
                    <a:pt x="142" y="616"/>
                    <a:pt x="0" y="951"/>
                  </a:cubicBezTo>
                  <a:cubicBezTo>
                    <a:pt x="285" y="1154"/>
                    <a:pt x="502" y="1480"/>
                    <a:pt x="633" y="1811"/>
                  </a:cubicBezTo>
                  <a:cubicBezTo>
                    <a:pt x="839" y="2330"/>
                    <a:pt x="915" y="2901"/>
                    <a:pt x="1188" y="3387"/>
                  </a:cubicBezTo>
                  <a:cubicBezTo>
                    <a:pt x="1413" y="3790"/>
                    <a:pt x="1845" y="4129"/>
                    <a:pt x="2285" y="4129"/>
                  </a:cubicBezTo>
                  <a:cubicBezTo>
                    <a:pt x="2377" y="4129"/>
                    <a:pt x="2469" y="4115"/>
                    <a:pt x="2560" y="4082"/>
                  </a:cubicBezTo>
                  <a:cubicBezTo>
                    <a:pt x="2718" y="4026"/>
                    <a:pt x="2856" y="3924"/>
                    <a:pt x="3012" y="3860"/>
                  </a:cubicBezTo>
                  <a:cubicBezTo>
                    <a:pt x="3151" y="3805"/>
                    <a:pt x="3297" y="3784"/>
                    <a:pt x="3446" y="3784"/>
                  </a:cubicBezTo>
                  <a:cubicBezTo>
                    <a:pt x="3705" y="3784"/>
                    <a:pt x="3973" y="3847"/>
                    <a:pt x="4230" y="3900"/>
                  </a:cubicBezTo>
                  <a:cubicBezTo>
                    <a:pt x="4583" y="3971"/>
                    <a:pt x="4946" y="4019"/>
                    <a:pt x="5306" y="4019"/>
                  </a:cubicBezTo>
                  <a:cubicBezTo>
                    <a:pt x="5683" y="4019"/>
                    <a:pt x="6057" y="3966"/>
                    <a:pt x="6409" y="3832"/>
                  </a:cubicBezTo>
                  <a:cubicBezTo>
                    <a:pt x="6993" y="3609"/>
                    <a:pt x="7482" y="3176"/>
                    <a:pt x="8073" y="2974"/>
                  </a:cubicBezTo>
                  <a:cubicBezTo>
                    <a:pt x="8307" y="2893"/>
                    <a:pt x="8554" y="2854"/>
                    <a:pt x="8801" y="2854"/>
                  </a:cubicBezTo>
                  <a:cubicBezTo>
                    <a:pt x="9155" y="2854"/>
                    <a:pt x="9510" y="2934"/>
                    <a:pt x="9831" y="3086"/>
                  </a:cubicBezTo>
                  <a:cubicBezTo>
                    <a:pt x="9832" y="3034"/>
                    <a:pt x="9838" y="2984"/>
                    <a:pt x="9838" y="2930"/>
                  </a:cubicBezTo>
                  <a:cubicBezTo>
                    <a:pt x="9838" y="2815"/>
                    <a:pt x="9829" y="2702"/>
                    <a:pt x="9821" y="2588"/>
                  </a:cubicBezTo>
                  <a:cubicBezTo>
                    <a:pt x="9649" y="2548"/>
                    <a:pt x="9479" y="2501"/>
                    <a:pt x="9317" y="2431"/>
                  </a:cubicBezTo>
                  <a:cubicBezTo>
                    <a:pt x="9156" y="2361"/>
                    <a:pt x="8985" y="2259"/>
                    <a:pt x="8935" y="2089"/>
                  </a:cubicBezTo>
                  <a:cubicBezTo>
                    <a:pt x="8876" y="1888"/>
                    <a:pt x="9009" y="1683"/>
                    <a:pt x="9150" y="1528"/>
                  </a:cubicBezTo>
                  <a:cubicBezTo>
                    <a:pt x="9264" y="1401"/>
                    <a:pt x="9389" y="1281"/>
                    <a:pt x="9522" y="1172"/>
                  </a:cubicBezTo>
                  <a:cubicBezTo>
                    <a:pt x="9452" y="984"/>
                    <a:pt x="9373" y="799"/>
                    <a:pt x="9282" y="621"/>
                  </a:cubicBezTo>
                  <a:cubicBezTo>
                    <a:pt x="8965" y="1119"/>
                    <a:pt x="8555" y="1552"/>
                    <a:pt x="8074" y="1897"/>
                  </a:cubicBezTo>
                  <a:cubicBezTo>
                    <a:pt x="7318" y="2439"/>
                    <a:pt x="6438" y="2784"/>
                    <a:pt x="5547" y="3050"/>
                  </a:cubicBezTo>
                  <a:cubicBezTo>
                    <a:pt x="5309" y="3121"/>
                    <a:pt x="5046" y="3181"/>
                    <a:pt x="4797" y="3181"/>
                  </a:cubicBezTo>
                  <a:cubicBezTo>
                    <a:pt x="4557" y="3181"/>
                    <a:pt x="4330" y="3125"/>
                    <a:pt x="4151" y="2966"/>
                  </a:cubicBezTo>
                  <a:cubicBezTo>
                    <a:pt x="3948" y="2787"/>
                    <a:pt x="3794" y="2480"/>
                    <a:pt x="3533" y="2480"/>
                  </a:cubicBezTo>
                  <a:cubicBezTo>
                    <a:pt x="3523" y="2480"/>
                    <a:pt x="3513" y="2480"/>
                    <a:pt x="3502" y="2481"/>
                  </a:cubicBezTo>
                  <a:cubicBezTo>
                    <a:pt x="3302" y="2499"/>
                    <a:pt x="3172" y="2700"/>
                    <a:pt x="2991" y="2788"/>
                  </a:cubicBezTo>
                  <a:cubicBezTo>
                    <a:pt x="2923" y="2821"/>
                    <a:pt x="2851" y="2836"/>
                    <a:pt x="2778" y="2836"/>
                  </a:cubicBezTo>
                  <a:cubicBezTo>
                    <a:pt x="2548" y="2836"/>
                    <a:pt x="2311" y="2687"/>
                    <a:pt x="2172" y="2493"/>
                  </a:cubicBezTo>
                  <a:cubicBezTo>
                    <a:pt x="1988" y="2236"/>
                    <a:pt x="1920" y="1918"/>
                    <a:pt x="1813" y="1621"/>
                  </a:cubicBezTo>
                  <a:cubicBezTo>
                    <a:pt x="1574" y="961"/>
                    <a:pt x="1111" y="390"/>
                    <a:pt x="529"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713131" y="2113473"/>
              <a:ext cx="64257" cy="28860"/>
            </a:xfrm>
            <a:custGeom>
              <a:rect b="b" l="l" r="r" t="t"/>
              <a:pathLst>
                <a:path extrusionOk="0" h="799" w="1779">
                  <a:moveTo>
                    <a:pt x="256" y="0"/>
                  </a:moveTo>
                  <a:cubicBezTo>
                    <a:pt x="171" y="0"/>
                    <a:pt x="86" y="4"/>
                    <a:pt x="1" y="9"/>
                  </a:cubicBezTo>
                  <a:cubicBezTo>
                    <a:pt x="537" y="384"/>
                    <a:pt x="1141" y="652"/>
                    <a:pt x="1779" y="798"/>
                  </a:cubicBezTo>
                  <a:cubicBezTo>
                    <a:pt x="1698" y="633"/>
                    <a:pt x="1589" y="480"/>
                    <a:pt x="1448" y="363"/>
                  </a:cubicBezTo>
                  <a:cubicBezTo>
                    <a:pt x="1117" y="86"/>
                    <a:pt x="694" y="0"/>
                    <a:pt x="25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634931" y="1979251"/>
              <a:ext cx="355168" cy="122844"/>
            </a:xfrm>
            <a:custGeom>
              <a:rect b="b" l="l" r="r" t="t"/>
              <a:pathLst>
                <a:path extrusionOk="0" h="3401" w="9833">
                  <a:moveTo>
                    <a:pt x="1" y="0"/>
                  </a:moveTo>
                  <a:cubicBezTo>
                    <a:pt x="63" y="684"/>
                    <a:pt x="262" y="1348"/>
                    <a:pt x="586" y="1952"/>
                  </a:cubicBezTo>
                  <a:cubicBezTo>
                    <a:pt x="952" y="2087"/>
                    <a:pt x="1296" y="2393"/>
                    <a:pt x="1620" y="2635"/>
                  </a:cubicBezTo>
                  <a:cubicBezTo>
                    <a:pt x="2106" y="2999"/>
                    <a:pt x="2671" y="3243"/>
                    <a:pt x="3269" y="3349"/>
                  </a:cubicBezTo>
                  <a:cubicBezTo>
                    <a:pt x="3457" y="3382"/>
                    <a:pt x="3649" y="3401"/>
                    <a:pt x="3841" y="3401"/>
                  </a:cubicBezTo>
                  <a:cubicBezTo>
                    <a:pt x="4116" y="3401"/>
                    <a:pt x="4391" y="3362"/>
                    <a:pt x="4651" y="3271"/>
                  </a:cubicBezTo>
                  <a:cubicBezTo>
                    <a:pt x="5281" y="3049"/>
                    <a:pt x="5796" y="2531"/>
                    <a:pt x="6456" y="2419"/>
                  </a:cubicBezTo>
                  <a:cubicBezTo>
                    <a:pt x="6550" y="2403"/>
                    <a:pt x="6644" y="2395"/>
                    <a:pt x="6737" y="2395"/>
                  </a:cubicBezTo>
                  <a:cubicBezTo>
                    <a:pt x="7433" y="2395"/>
                    <a:pt x="8103" y="2807"/>
                    <a:pt x="8778" y="3080"/>
                  </a:cubicBezTo>
                  <a:cubicBezTo>
                    <a:pt x="9229" y="2612"/>
                    <a:pt x="9587" y="2064"/>
                    <a:pt x="9833" y="1463"/>
                  </a:cubicBezTo>
                  <a:cubicBezTo>
                    <a:pt x="9651" y="1406"/>
                    <a:pt x="9466" y="1364"/>
                    <a:pt x="9279" y="1338"/>
                  </a:cubicBezTo>
                  <a:cubicBezTo>
                    <a:pt x="9073" y="1311"/>
                    <a:pt x="8866" y="1300"/>
                    <a:pt x="8658" y="1300"/>
                  </a:cubicBezTo>
                  <a:cubicBezTo>
                    <a:pt x="8229" y="1300"/>
                    <a:pt x="7798" y="1347"/>
                    <a:pt x="7371" y="1395"/>
                  </a:cubicBezTo>
                  <a:cubicBezTo>
                    <a:pt x="6632" y="1476"/>
                    <a:pt x="5879" y="1561"/>
                    <a:pt x="5201" y="1865"/>
                  </a:cubicBezTo>
                  <a:cubicBezTo>
                    <a:pt x="4832" y="2030"/>
                    <a:pt x="4490" y="2259"/>
                    <a:pt x="4105" y="2382"/>
                  </a:cubicBezTo>
                  <a:cubicBezTo>
                    <a:pt x="3905" y="2445"/>
                    <a:pt x="3698" y="2475"/>
                    <a:pt x="3490" y="2475"/>
                  </a:cubicBezTo>
                  <a:cubicBezTo>
                    <a:pt x="2726" y="2475"/>
                    <a:pt x="1958" y="2067"/>
                    <a:pt x="1575" y="1400"/>
                  </a:cubicBezTo>
                  <a:cubicBezTo>
                    <a:pt x="1447" y="1177"/>
                    <a:pt x="1354" y="927"/>
                    <a:pt x="1167" y="751"/>
                  </a:cubicBezTo>
                  <a:cubicBezTo>
                    <a:pt x="979" y="575"/>
                    <a:pt x="720" y="497"/>
                    <a:pt x="491" y="379"/>
                  </a:cubicBezTo>
                  <a:cubicBezTo>
                    <a:pt x="306" y="284"/>
                    <a:pt x="146" y="150"/>
                    <a:pt x="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656133" y="2049721"/>
              <a:ext cx="295895" cy="96874"/>
            </a:xfrm>
            <a:custGeom>
              <a:rect b="b" l="l" r="r" t="t"/>
              <a:pathLst>
                <a:path extrusionOk="0" h="2682" w="8192">
                  <a:moveTo>
                    <a:pt x="0" y="1"/>
                  </a:moveTo>
                  <a:lnTo>
                    <a:pt x="0" y="1"/>
                  </a:lnTo>
                  <a:cubicBezTo>
                    <a:pt x="381" y="707"/>
                    <a:pt x="922" y="1314"/>
                    <a:pt x="1580" y="1774"/>
                  </a:cubicBezTo>
                  <a:cubicBezTo>
                    <a:pt x="1665" y="1769"/>
                    <a:pt x="1750" y="1765"/>
                    <a:pt x="1835" y="1765"/>
                  </a:cubicBezTo>
                  <a:cubicBezTo>
                    <a:pt x="2274" y="1765"/>
                    <a:pt x="2696" y="1851"/>
                    <a:pt x="3027" y="2128"/>
                  </a:cubicBezTo>
                  <a:cubicBezTo>
                    <a:pt x="3167" y="2245"/>
                    <a:pt x="3276" y="2398"/>
                    <a:pt x="3357" y="2563"/>
                  </a:cubicBezTo>
                  <a:cubicBezTo>
                    <a:pt x="3620" y="2624"/>
                    <a:pt x="3889" y="2663"/>
                    <a:pt x="4158" y="2682"/>
                  </a:cubicBezTo>
                  <a:cubicBezTo>
                    <a:pt x="4230" y="2451"/>
                    <a:pt x="4296" y="2219"/>
                    <a:pt x="4461" y="2050"/>
                  </a:cubicBezTo>
                  <a:cubicBezTo>
                    <a:pt x="4744" y="1758"/>
                    <a:pt x="5209" y="1762"/>
                    <a:pt x="5574" y="1584"/>
                  </a:cubicBezTo>
                  <a:cubicBezTo>
                    <a:pt x="5892" y="1428"/>
                    <a:pt x="6174" y="1120"/>
                    <a:pt x="6515" y="1120"/>
                  </a:cubicBezTo>
                  <a:cubicBezTo>
                    <a:pt x="6540" y="1120"/>
                    <a:pt x="6566" y="1122"/>
                    <a:pt x="6592" y="1126"/>
                  </a:cubicBezTo>
                  <a:cubicBezTo>
                    <a:pt x="6723" y="1143"/>
                    <a:pt x="6841" y="1210"/>
                    <a:pt x="6953" y="1279"/>
                  </a:cubicBezTo>
                  <a:cubicBezTo>
                    <a:pt x="7156" y="1407"/>
                    <a:pt x="7346" y="1550"/>
                    <a:pt x="7525" y="1709"/>
                  </a:cubicBezTo>
                  <a:cubicBezTo>
                    <a:pt x="7763" y="1535"/>
                    <a:pt x="7987" y="1341"/>
                    <a:pt x="8191" y="1129"/>
                  </a:cubicBezTo>
                  <a:cubicBezTo>
                    <a:pt x="7517" y="856"/>
                    <a:pt x="6847" y="444"/>
                    <a:pt x="6151" y="444"/>
                  </a:cubicBezTo>
                  <a:cubicBezTo>
                    <a:pt x="6058" y="444"/>
                    <a:pt x="5964" y="452"/>
                    <a:pt x="5870" y="468"/>
                  </a:cubicBezTo>
                  <a:cubicBezTo>
                    <a:pt x="5210" y="580"/>
                    <a:pt x="4695" y="1098"/>
                    <a:pt x="4065" y="1320"/>
                  </a:cubicBezTo>
                  <a:cubicBezTo>
                    <a:pt x="3805" y="1411"/>
                    <a:pt x="3530" y="1450"/>
                    <a:pt x="3255" y="1450"/>
                  </a:cubicBezTo>
                  <a:cubicBezTo>
                    <a:pt x="3063" y="1450"/>
                    <a:pt x="2871" y="1431"/>
                    <a:pt x="2683" y="1398"/>
                  </a:cubicBezTo>
                  <a:cubicBezTo>
                    <a:pt x="2085" y="1292"/>
                    <a:pt x="1520" y="1048"/>
                    <a:pt x="1034" y="684"/>
                  </a:cubicBezTo>
                  <a:cubicBezTo>
                    <a:pt x="710" y="442"/>
                    <a:pt x="365" y="136"/>
                    <a:pt x="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837889" y="2128968"/>
              <a:ext cx="60682" cy="17265"/>
            </a:xfrm>
            <a:custGeom>
              <a:rect b="b" l="l" r="r" t="t"/>
              <a:pathLst>
                <a:path extrusionOk="0" h="478" w="1680">
                  <a:moveTo>
                    <a:pt x="1680" y="0"/>
                  </a:moveTo>
                  <a:cubicBezTo>
                    <a:pt x="1571" y="0"/>
                    <a:pt x="1461" y="7"/>
                    <a:pt x="1353" y="15"/>
                  </a:cubicBezTo>
                  <a:cubicBezTo>
                    <a:pt x="1040" y="40"/>
                    <a:pt x="720" y="67"/>
                    <a:pt x="429" y="185"/>
                  </a:cubicBezTo>
                  <a:cubicBezTo>
                    <a:pt x="267" y="250"/>
                    <a:pt x="120" y="351"/>
                    <a:pt x="0" y="478"/>
                  </a:cubicBezTo>
                  <a:cubicBezTo>
                    <a:pt x="583" y="417"/>
                    <a:pt x="1152" y="256"/>
                    <a:pt x="168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634100" y="1890829"/>
              <a:ext cx="369471" cy="177855"/>
            </a:xfrm>
            <a:custGeom>
              <a:rect b="b" l="l" r="r" t="t"/>
              <a:pathLst>
                <a:path extrusionOk="0" h="4924" w="10229">
                  <a:moveTo>
                    <a:pt x="398" y="0"/>
                  </a:moveTo>
                  <a:cubicBezTo>
                    <a:pt x="136" y="627"/>
                    <a:pt x="0" y="1300"/>
                    <a:pt x="1" y="1980"/>
                  </a:cubicBezTo>
                  <a:cubicBezTo>
                    <a:pt x="1" y="2138"/>
                    <a:pt x="11" y="2294"/>
                    <a:pt x="25" y="2448"/>
                  </a:cubicBezTo>
                  <a:cubicBezTo>
                    <a:pt x="169" y="2598"/>
                    <a:pt x="329" y="2731"/>
                    <a:pt x="514" y="2827"/>
                  </a:cubicBezTo>
                  <a:cubicBezTo>
                    <a:pt x="743" y="2945"/>
                    <a:pt x="1001" y="3022"/>
                    <a:pt x="1190" y="3199"/>
                  </a:cubicBezTo>
                  <a:cubicBezTo>
                    <a:pt x="1378" y="3376"/>
                    <a:pt x="1470" y="3625"/>
                    <a:pt x="1598" y="3848"/>
                  </a:cubicBezTo>
                  <a:cubicBezTo>
                    <a:pt x="1981" y="4515"/>
                    <a:pt x="2750" y="4923"/>
                    <a:pt x="3514" y="4923"/>
                  </a:cubicBezTo>
                  <a:cubicBezTo>
                    <a:pt x="3721" y="4923"/>
                    <a:pt x="3929" y="4893"/>
                    <a:pt x="4128" y="4830"/>
                  </a:cubicBezTo>
                  <a:cubicBezTo>
                    <a:pt x="4513" y="4707"/>
                    <a:pt x="4855" y="4478"/>
                    <a:pt x="5224" y="4313"/>
                  </a:cubicBezTo>
                  <a:cubicBezTo>
                    <a:pt x="5903" y="4009"/>
                    <a:pt x="6655" y="3923"/>
                    <a:pt x="7394" y="3843"/>
                  </a:cubicBezTo>
                  <a:cubicBezTo>
                    <a:pt x="7821" y="3795"/>
                    <a:pt x="8252" y="3748"/>
                    <a:pt x="8681" y="3748"/>
                  </a:cubicBezTo>
                  <a:cubicBezTo>
                    <a:pt x="8889" y="3748"/>
                    <a:pt x="9096" y="3759"/>
                    <a:pt x="9302" y="3786"/>
                  </a:cubicBezTo>
                  <a:cubicBezTo>
                    <a:pt x="9490" y="3812"/>
                    <a:pt x="9675" y="3854"/>
                    <a:pt x="9857" y="3911"/>
                  </a:cubicBezTo>
                  <a:cubicBezTo>
                    <a:pt x="10085" y="3347"/>
                    <a:pt x="10211" y="2745"/>
                    <a:pt x="10229" y="2136"/>
                  </a:cubicBezTo>
                  <a:cubicBezTo>
                    <a:pt x="9908" y="1983"/>
                    <a:pt x="9553" y="1903"/>
                    <a:pt x="9199" y="1903"/>
                  </a:cubicBezTo>
                  <a:cubicBezTo>
                    <a:pt x="8952" y="1903"/>
                    <a:pt x="8705" y="1942"/>
                    <a:pt x="8471" y="2023"/>
                  </a:cubicBezTo>
                  <a:cubicBezTo>
                    <a:pt x="7880" y="2226"/>
                    <a:pt x="7391" y="2658"/>
                    <a:pt x="6807" y="2881"/>
                  </a:cubicBezTo>
                  <a:cubicBezTo>
                    <a:pt x="6455" y="3015"/>
                    <a:pt x="6082" y="3068"/>
                    <a:pt x="5704" y="3068"/>
                  </a:cubicBezTo>
                  <a:cubicBezTo>
                    <a:pt x="5345" y="3068"/>
                    <a:pt x="4981" y="3020"/>
                    <a:pt x="4629" y="2949"/>
                  </a:cubicBezTo>
                  <a:cubicBezTo>
                    <a:pt x="4372" y="2897"/>
                    <a:pt x="4104" y="2834"/>
                    <a:pt x="3845" y="2834"/>
                  </a:cubicBezTo>
                  <a:cubicBezTo>
                    <a:pt x="3696" y="2834"/>
                    <a:pt x="3549" y="2855"/>
                    <a:pt x="3410" y="2911"/>
                  </a:cubicBezTo>
                  <a:cubicBezTo>
                    <a:pt x="3254" y="2973"/>
                    <a:pt x="3117" y="3076"/>
                    <a:pt x="2958" y="3131"/>
                  </a:cubicBezTo>
                  <a:cubicBezTo>
                    <a:pt x="2867" y="3164"/>
                    <a:pt x="2774" y="3179"/>
                    <a:pt x="2682" y="3179"/>
                  </a:cubicBezTo>
                  <a:cubicBezTo>
                    <a:pt x="2243" y="3179"/>
                    <a:pt x="1811" y="2839"/>
                    <a:pt x="1586" y="2436"/>
                  </a:cubicBezTo>
                  <a:cubicBezTo>
                    <a:pt x="1313" y="1950"/>
                    <a:pt x="1237" y="1380"/>
                    <a:pt x="1031" y="861"/>
                  </a:cubicBezTo>
                  <a:cubicBezTo>
                    <a:pt x="900" y="529"/>
                    <a:pt x="683" y="203"/>
                    <a:pt x="398"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806320" y="2090176"/>
              <a:ext cx="121616" cy="57070"/>
            </a:xfrm>
            <a:custGeom>
              <a:rect b="b" l="l" r="r" t="t"/>
              <a:pathLst>
                <a:path extrusionOk="0" h="1580" w="3367">
                  <a:moveTo>
                    <a:pt x="2357" y="0"/>
                  </a:moveTo>
                  <a:cubicBezTo>
                    <a:pt x="2016" y="0"/>
                    <a:pt x="1734" y="308"/>
                    <a:pt x="1416" y="464"/>
                  </a:cubicBezTo>
                  <a:cubicBezTo>
                    <a:pt x="1051" y="642"/>
                    <a:pt x="587" y="638"/>
                    <a:pt x="303" y="930"/>
                  </a:cubicBezTo>
                  <a:cubicBezTo>
                    <a:pt x="138" y="1099"/>
                    <a:pt x="72" y="1331"/>
                    <a:pt x="0" y="1562"/>
                  </a:cubicBezTo>
                  <a:cubicBezTo>
                    <a:pt x="117" y="1569"/>
                    <a:pt x="232" y="1579"/>
                    <a:pt x="351" y="1579"/>
                  </a:cubicBezTo>
                  <a:cubicBezTo>
                    <a:pt x="526" y="1579"/>
                    <a:pt x="700" y="1570"/>
                    <a:pt x="874" y="1552"/>
                  </a:cubicBezTo>
                  <a:cubicBezTo>
                    <a:pt x="994" y="1425"/>
                    <a:pt x="1141" y="1324"/>
                    <a:pt x="1303" y="1259"/>
                  </a:cubicBezTo>
                  <a:cubicBezTo>
                    <a:pt x="1594" y="1141"/>
                    <a:pt x="1914" y="1114"/>
                    <a:pt x="2227" y="1089"/>
                  </a:cubicBezTo>
                  <a:cubicBezTo>
                    <a:pt x="2335" y="1081"/>
                    <a:pt x="2445" y="1076"/>
                    <a:pt x="2554" y="1074"/>
                  </a:cubicBezTo>
                  <a:cubicBezTo>
                    <a:pt x="2839" y="938"/>
                    <a:pt x="3112" y="776"/>
                    <a:pt x="3367" y="589"/>
                  </a:cubicBezTo>
                  <a:cubicBezTo>
                    <a:pt x="3188" y="430"/>
                    <a:pt x="2998" y="287"/>
                    <a:pt x="2795" y="159"/>
                  </a:cubicBezTo>
                  <a:cubicBezTo>
                    <a:pt x="2683" y="90"/>
                    <a:pt x="2565" y="24"/>
                    <a:pt x="2434" y="6"/>
                  </a:cubicBezTo>
                  <a:cubicBezTo>
                    <a:pt x="2408" y="2"/>
                    <a:pt x="2382" y="0"/>
                    <a:pt x="2357"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1019862" y="3125519"/>
              <a:ext cx="89758" cy="211483"/>
            </a:xfrm>
            <a:custGeom>
              <a:rect b="b" l="l" r="r" t="t"/>
              <a:pathLst>
                <a:path extrusionOk="0" h="5855" w="2485">
                  <a:moveTo>
                    <a:pt x="956" y="0"/>
                  </a:moveTo>
                  <a:cubicBezTo>
                    <a:pt x="365" y="641"/>
                    <a:pt x="0" y="1494"/>
                    <a:pt x="0" y="2435"/>
                  </a:cubicBezTo>
                  <a:cubicBezTo>
                    <a:pt x="0" y="4032"/>
                    <a:pt x="1043" y="5386"/>
                    <a:pt x="2484" y="5855"/>
                  </a:cubicBezTo>
                  <a:cubicBezTo>
                    <a:pt x="2445" y="5713"/>
                    <a:pt x="2424" y="5568"/>
                    <a:pt x="2421" y="5422"/>
                  </a:cubicBezTo>
                  <a:cubicBezTo>
                    <a:pt x="2419" y="5246"/>
                    <a:pt x="2442" y="5067"/>
                    <a:pt x="2396" y="4897"/>
                  </a:cubicBezTo>
                  <a:cubicBezTo>
                    <a:pt x="2340" y="4693"/>
                    <a:pt x="2188" y="4507"/>
                    <a:pt x="2218" y="4299"/>
                  </a:cubicBezTo>
                  <a:cubicBezTo>
                    <a:pt x="2235" y="4177"/>
                    <a:pt x="2313" y="4074"/>
                    <a:pt x="2368" y="3964"/>
                  </a:cubicBezTo>
                  <a:cubicBezTo>
                    <a:pt x="2422" y="3854"/>
                    <a:pt x="2450" y="3712"/>
                    <a:pt x="2376" y="3614"/>
                  </a:cubicBezTo>
                  <a:cubicBezTo>
                    <a:pt x="2345" y="3573"/>
                    <a:pt x="2298" y="3545"/>
                    <a:pt x="2264" y="3505"/>
                  </a:cubicBezTo>
                  <a:cubicBezTo>
                    <a:pt x="2154" y="3369"/>
                    <a:pt x="2235" y="3163"/>
                    <a:pt x="2184" y="2995"/>
                  </a:cubicBezTo>
                  <a:cubicBezTo>
                    <a:pt x="2125" y="2803"/>
                    <a:pt x="1910" y="2709"/>
                    <a:pt x="1717" y="2652"/>
                  </a:cubicBezTo>
                  <a:cubicBezTo>
                    <a:pt x="1523" y="2594"/>
                    <a:pt x="1306" y="2534"/>
                    <a:pt x="1204" y="2360"/>
                  </a:cubicBezTo>
                  <a:cubicBezTo>
                    <a:pt x="1100" y="2186"/>
                    <a:pt x="1151" y="1958"/>
                    <a:pt x="1088" y="1763"/>
                  </a:cubicBezTo>
                  <a:cubicBezTo>
                    <a:pt x="1046" y="1633"/>
                    <a:pt x="954" y="1526"/>
                    <a:pt x="885" y="1408"/>
                  </a:cubicBezTo>
                  <a:cubicBezTo>
                    <a:pt x="718" y="1125"/>
                    <a:pt x="676" y="786"/>
                    <a:pt x="769" y="471"/>
                  </a:cubicBezTo>
                  <a:cubicBezTo>
                    <a:pt x="817" y="313"/>
                    <a:pt x="898" y="157"/>
                    <a:pt x="956"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179801" y="3112949"/>
              <a:ext cx="95393" cy="89830"/>
            </a:xfrm>
            <a:custGeom>
              <a:rect b="b" l="l" r="r" t="t"/>
              <a:pathLst>
                <a:path extrusionOk="0" h="2487" w="2641">
                  <a:moveTo>
                    <a:pt x="1452" y="0"/>
                  </a:moveTo>
                  <a:cubicBezTo>
                    <a:pt x="1398" y="68"/>
                    <a:pt x="1366" y="150"/>
                    <a:pt x="1358" y="236"/>
                  </a:cubicBezTo>
                  <a:cubicBezTo>
                    <a:pt x="1343" y="385"/>
                    <a:pt x="1366" y="543"/>
                    <a:pt x="1305" y="680"/>
                  </a:cubicBezTo>
                  <a:cubicBezTo>
                    <a:pt x="1258" y="784"/>
                    <a:pt x="1169" y="860"/>
                    <a:pt x="1076" y="927"/>
                  </a:cubicBezTo>
                  <a:cubicBezTo>
                    <a:pt x="835" y="1106"/>
                    <a:pt x="562" y="1244"/>
                    <a:pt x="352" y="1458"/>
                  </a:cubicBezTo>
                  <a:cubicBezTo>
                    <a:pt x="141" y="1672"/>
                    <a:pt x="0" y="1994"/>
                    <a:pt x="108" y="2274"/>
                  </a:cubicBezTo>
                  <a:cubicBezTo>
                    <a:pt x="145" y="2371"/>
                    <a:pt x="219" y="2463"/>
                    <a:pt x="321" y="2483"/>
                  </a:cubicBezTo>
                  <a:cubicBezTo>
                    <a:pt x="335" y="2486"/>
                    <a:pt x="349" y="2487"/>
                    <a:pt x="362" y="2487"/>
                  </a:cubicBezTo>
                  <a:cubicBezTo>
                    <a:pt x="529" y="2487"/>
                    <a:pt x="650" y="2290"/>
                    <a:pt x="671" y="2115"/>
                  </a:cubicBezTo>
                  <a:cubicBezTo>
                    <a:pt x="676" y="2078"/>
                    <a:pt x="680" y="2039"/>
                    <a:pt x="705" y="2012"/>
                  </a:cubicBezTo>
                  <a:cubicBezTo>
                    <a:pt x="724" y="1992"/>
                    <a:pt x="745" y="1985"/>
                    <a:pt x="769" y="1985"/>
                  </a:cubicBezTo>
                  <a:cubicBezTo>
                    <a:pt x="832" y="1985"/>
                    <a:pt x="909" y="2037"/>
                    <a:pt x="979" y="2051"/>
                  </a:cubicBezTo>
                  <a:cubicBezTo>
                    <a:pt x="992" y="2053"/>
                    <a:pt x="1005" y="2055"/>
                    <a:pt x="1017" y="2055"/>
                  </a:cubicBezTo>
                  <a:cubicBezTo>
                    <a:pt x="1179" y="2055"/>
                    <a:pt x="1283" y="1845"/>
                    <a:pt x="1436" y="1762"/>
                  </a:cubicBezTo>
                  <a:cubicBezTo>
                    <a:pt x="1494" y="1729"/>
                    <a:pt x="1557" y="1717"/>
                    <a:pt x="1621" y="1717"/>
                  </a:cubicBezTo>
                  <a:cubicBezTo>
                    <a:pt x="1755" y="1717"/>
                    <a:pt x="1899" y="1770"/>
                    <a:pt x="2032" y="1807"/>
                  </a:cubicBezTo>
                  <a:cubicBezTo>
                    <a:pt x="2158" y="1842"/>
                    <a:pt x="2287" y="1856"/>
                    <a:pt x="2417" y="1856"/>
                  </a:cubicBezTo>
                  <a:cubicBezTo>
                    <a:pt x="2491" y="1856"/>
                    <a:pt x="2566" y="1851"/>
                    <a:pt x="2641" y="1843"/>
                  </a:cubicBezTo>
                  <a:cubicBezTo>
                    <a:pt x="2445" y="1120"/>
                    <a:pt x="2029" y="476"/>
                    <a:pt x="1452" y="0"/>
                  </a:cubicBezTo>
                  <a:close/>
                </a:path>
              </a:pathLst>
            </a:custGeom>
            <a:solidFill>
              <a:srgbClr val="B2D078"/>
            </a:solidFill>
            <a:ln cap="flat" cmpd="sng" w="9525">
              <a:solidFill>
                <a:srgbClr val="B2D0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044315" y="3091747"/>
              <a:ext cx="141988" cy="251142"/>
            </a:xfrm>
            <a:custGeom>
              <a:rect b="b" l="l" r="r" t="t"/>
              <a:pathLst>
                <a:path extrusionOk="0" h="6953" w="3931">
                  <a:moveTo>
                    <a:pt x="1667" y="1"/>
                  </a:moveTo>
                  <a:cubicBezTo>
                    <a:pt x="1137" y="199"/>
                    <a:pt x="661" y="519"/>
                    <a:pt x="280" y="935"/>
                  </a:cubicBezTo>
                  <a:cubicBezTo>
                    <a:pt x="221" y="1092"/>
                    <a:pt x="140" y="1248"/>
                    <a:pt x="92" y="1406"/>
                  </a:cubicBezTo>
                  <a:cubicBezTo>
                    <a:pt x="0" y="1721"/>
                    <a:pt x="41" y="2060"/>
                    <a:pt x="208" y="2343"/>
                  </a:cubicBezTo>
                  <a:cubicBezTo>
                    <a:pt x="279" y="2461"/>
                    <a:pt x="370" y="2568"/>
                    <a:pt x="412" y="2698"/>
                  </a:cubicBezTo>
                  <a:cubicBezTo>
                    <a:pt x="475" y="2893"/>
                    <a:pt x="422" y="3120"/>
                    <a:pt x="527" y="3295"/>
                  </a:cubicBezTo>
                  <a:cubicBezTo>
                    <a:pt x="630" y="3470"/>
                    <a:pt x="846" y="3529"/>
                    <a:pt x="1040" y="3587"/>
                  </a:cubicBezTo>
                  <a:cubicBezTo>
                    <a:pt x="1234" y="3644"/>
                    <a:pt x="1448" y="3738"/>
                    <a:pt x="1507" y="3930"/>
                  </a:cubicBezTo>
                  <a:cubicBezTo>
                    <a:pt x="1558" y="4098"/>
                    <a:pt x="1477" y="4304"/>
                    <a:pt x="1588" y="4440"/>
                  </a:cubicBezTo>
                  <a:cubicBezTo>
                    <a:pt x="1621" y="4480"/>
                    <a:pt x="1668" y="4507"/>
                    <a:pt x="1699" y="4549"/>
                  </a:cubicBezTo>
                  <a:cubicBezTo>
                    <a:pt x="1774" y="4647"/>
                    <a:pt x="1745" y="4789"/>
                    <a:pt x="1691" y="4899"/>
                  </a:cubicBezTo>
                  <a:cubicBezTo>
                    <a:pt x="1636" y="5009"/>
                    <a:pt x="1558" y="5112"/>
                    <a:pt x="1541" y="5234"/>
                  </a:cubicBezTo>
                  <a:cubicBezTo>
                    <a:pt x="1511" y="5443"/>
                    <a:pt x="1665" y="5629"/>
                    <a:pt x="1720" y="5832"/>
                  </a:cubicBezTo>
                  <a:cubicBezTo>
                    <a:pt x="1766" y="6002"/>
                    <a:pt x="1742" y="6181"/>
                    <a:pt x="1744" y="6357"/>
                  </a:cubicBezTo>
                  <a:cubicBezTo>
                    <a:pt x="1747" y="6503"/>
                    <a:pt x="1768" y="6648"/>
                    <a:pt x="1807" y="6790"/>
                  </a:cubicBezTo>
                  <a:cubicBezTo>
                    <a:pt x="2071" y="6875"/>
                    <a:pt x="2345" y="6930"/>
                    <a:pt x="2622" y="6953"/>
                  </a:cubicBezTo>
                  <a:cubicBezTo>
                    <a:pt x="2611" y="6866"/>
                    <a:pt x="2612" y="6779"/>
                    <a:pt x="2644" y="6696"/>
                  </a:cubicBezTo>
                  <a:cubicBezTo>
                    <a:pt x="2694" y="6562"/>
                    <a:pt x="2794" y="6452"/>
                    <a:pt x="2885" y="6342"/>
                  </a:cubicBezTo>
                  <a:cubicBezTo>
                    <a:pt x="3931" y="5077"/>
                    <a:pt x="3449" y="4973"/>
                    <a:pt x="3145" y="4973"/>
                  </a:cubicBezTo>
                  <a:cubicBezTo>
                    <a:pt x="3108" y="4973"/>
                    <a:pt x="3075" y="4975"/>
                    <a:pt x="3046" y="4976"/>
                  </a:cubicBezTo>
                  <a:cubicBezTo>
                    <a:pt x="3046" y="4976"/>
                    <a:pt x="3046" y="4976"/>
                    <a:pt x="3045" y="4976"/>
                  </a:cubicBezTo>
                  <a:cubicBezTo>
                    <a:pt x="3003" y="4976"/>
                    <a:pt x="3056" y="4885"/>
                    <a:pt x="3043" y="4843"/>
                  </a:cubicBezTo>
                  <a:cubicBezTo>
                    <a:pt x="3023" y="4779"/>
                    <a:pt x="3201" y="4453"/>
                    <a:pt x="3133" y="4448"/>
                  </a:cubicBezTo>
                  <a:cubicBezTo>
                    <a:pt x="2029" y="4402"/>
                    <a:pt x="2313" y="4190"/>
                    <a:pt x="2067" y="3889"/>
                  </a:cubicBezTo>
                  <a:cubicBezTo>
                    <a:pt x="2003" y="3811"/>
                    <a:pt x="1941" y="3730"/>
                    <a:pt x="1858" y="3674"/>
                  </a:cubicBezTo>
                  <a:cubicBezTo>
                    <a:pt x="1767" y="3609"/>
                    <a:pt x="1644" y="3569"/>
                    <a:pt x="1606" y="3464"/>
                  </a:cubicBezTo>
                  <a:cubicBezTo>
                    <a:pt x="1572" y="3368"/>
                    <a:pt x="1625" y="3265"/>
                    <a:pt x="1687" y="3184"/>
                  </a:cubicBezTo>
                  <a:cubicBezTo>
                    <a:pt x="1796" y="3042"/>
                    <a:pt x="1935" y="2925"/>
                    <a:pt x="2093" y="2840"/>
                  </a:cubicBezTo>
                  <a:cubicBezTo>
                    <a:pt x="2296" y="2734"/>
                    <a:pt x="2561" y="2642"/>
                    <a:pt x="2598" y="2416"/>
                  </a:cubicBezTo>
                  <a:cubicBezTo>
                    <a:pt x="2611" y="2342"/>
                    <a:pt x="2594" y="2267"/>
                    <a:pt x="2598" y="2192"/>
                  </a:cubicBezTo>
                  <a:cubicBezTo>
                    <a:pt x="2609" y="2011"/>
                    <a:pt x="2741" y="1860"/>
                    <a:pt x="2890" y="1757"/>
                  </a:cubicBezTo>
                  <a:cubicBezTo>
                    <a:pt x="3038" y="1652"/>
                    <a:pt x="3207" y="1583"/>
                    <a:pt x="3352" y="1474"/>
                  </a:cubicBezTo>
                  <a:cubicBezTo>
                    <a:pt x="3637" y="1256"/>
                    <a:pt x="3800" y="914"/>
                    <a:pt x="3788" y="555"/>
                  </a:cubicBezTo>
                  <a:cubicBezTo>
                    <a:pt x="3784" y="464"/>
                    <a:pt x="3768" y="372"/>
                    <a:pt x="3716" y="299"/>
                  </a:cubicBezTo>
                  <a:cubicBezTo>
                    <a:pt x="3614" y="152"/>
                    <a:pt x="3414" y="124"/>
                    <a:pt x="3237" y="108"/>
                  </a:cubicBezTo>
                  <a:lnTo>
                    <a:pt x="2701" y="62"/>
                  </a:lnTo>
                  <a:cubicBezTo>
                    <a:pt x="2664" y="59"/>
                    <a:pt x="2626" y="56"/>
                    <a:pt x="2589" y="56"/>
                  </a:cubicBezTo>
                  <a:cubicBezTo>
                    <a:pt x="2544" y="56"/>
                    <a:pt x="2499" y="60"/>
                    <a:pt x="2457" y="74"/>
                  </a:cubicBezTo>
                  <a:cubicBezTo>
                    <a:pt x="2300" y="125"/>
                    <a:pt x="2183" y="301"/>
                    <a:pt x="2025" y="301"/>
                  </a:cubicBezTo>
                  <a:cubicBezTo>
                    <a:pt x="2015" y="301"/>
                    <a:pt x="2005" y="300"/>
                    <a:pt x="1994" y="299"/>
                  </a:cubicBezTo>
                  <a:cubicBezTo>
                    <a:pt x="1847" y="277"/>
                    <a:pt x="1768" y="113"/>
                    <a:pt x="1667" y="1"/>
                  </a:cubicBezTo>
                  <a:close/>
                </a:path>
              </a:pathLst>
            </a:custGeom>
            <a:solidFill>
              <a:srgbClr val="B2D078"/>
            </a:solidFill>
            <a:ln cap="flat" cmpd="sng" w="9525">
              <a:solidFill>
                <a:srgbClr val="B2D0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1241061" y="3211557"/>
              <a:ext cx="38757" cy="94201"/>
            </a:xfrm>
            <a:custGeom>
              <a:rect b="b" l="l" r="r" t="t"/>
              <a:pathLst>
                <a:path extrusionOk="0" h="2608" w="1073">
                  <a:moveTo>
                    <a:pt x="1070" y="1"/>
                  </a:moveTo>
                  <a:cubicBezTo>
                    <a:pt x="962" y="184"/>
                    <a:pt x="827" y="349"/>
                    <a:pt x="658" y="479"/>
                  </a:cubicBezTo>
                  <a:cubicBezTo>
                    <a:pt x="464" y="629"/>
                    <a:pt x="225" y="746"/>
                    <a:pt x="117" y="967"/>
                  </a:cubicBezTo>
                  <a:cubicBezTo>
                    <a:pt x="51" y="1100"/>
                    <a:pt x="43" y="1253"/>
                    <a:pt x="35" y="1402"/>
                  </a:cubicBezTo>
                  <a:cubicBezTo>
                    <a:pt x="20" y="1750"/>
                    <a:pt x="9" y="2098"/>
                    <a:pt x="1" y="2447"/>
                  </a:cubicBezTo>
                  <a:cubicBezTo>
                    <a:pt x="0" y="2500"/>
                    <a:pt x="5" y="2554"/>
                    <a:pt x="5" y="2608"/>
                  </a:cubicBezTo>
                  <a:cubicBezTo>
                    <a:pt x="689" y="1933"/>
                    <a:pt x="1073" y="1013"/>
                    <a:pt x="1073" y="52"/>
                  </a:cubicBezTo>
                  <a:cubicBezTo>
                    <a:pt x="1073" y="35"/>
                    <a:pt x="1070" y="18"/>
                    <a:pt x="1070" y="1"/>
                  </a:cubicBezTo>
                  <a:close/>
                </a:path>
              </a:pathLst>
            </a:custGeom>
            <a:solidFill>
              <a:srgbClr val="B2D078"/>
            </a:solidFill>
            <a:ln cap="flat" cmpd="sng" w="9525">
              <a:solidFill>
                <a:srgbClr val="B2D0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1101024" y="3083476"/>
              <a:ext cx="178722" cy="259956"/>
            </a:xfrm>
            <a:custGeom>
              <a:rect b="b" l="l" r="r" t="t"/>
              <a:pathLst>
                <a:path extrusionOk="0" h="7197" w="4948">
                  <a:moveTo>
                    <a:pt x="1357" y="0"/>
                  </a:moveTo>
                  <a:cubicBezTo>
                    <a:pt x="933" y="0"/>
                    <a:pt x="506" y="76"/>
                    <a:pt x="97" y="230"/>
                  </a:cubicBezTo>
                  <a:cubicBezTo>
                    <a:pt x="198" y="343"/>
                    <a:pt x="276" y="507"/>
                    <a:pt x="424" y="528"/>
                  </a:cubicBezTo>
                  <a:cubicBezTo>
                    <a:pt x="435" y="530"/>
                    <a:pt x="445" y="530"/>
                    <a:pt x="456" y="530"/>
                  </a:cubicBezTo>
                  <a:cubicBezTo>
                    <a:pt x="613" y="530"/>
                    <a:pt x="730" y="355"/>
                    <a:pt x="887" y="304"/>
                  </a:cubicBezTo>
                  <a:cubicBezTo>
                    <a:pt x="929" y="290"/>
                    <a:pt x="973" y="285"/>
                    <a:pt x="1018" y="285"/>
                  </a:cubicBezTo>
                  <a:cubicBezTo>
                    <a:pt x="1056" y="285"/>
                    <a:pt x="1094" y="288"/>
                    <a:pt x="1131" y="292"/>
                  </a:cubicBezTo>
                  <a:lnTo>
                    <a:pt x="1667" y="339"/>
                  </a:lnTo>
                  <a:cubicBezTo>
                    <a:pt x="1843" y="354"/>
                    <a:pt x="2044" y="382"/>
                    <a:pt x="2145" y="528"/>
                  </a:cubicBezTo>
                  <a:cubicBezTo>
                    <a:pt x="2196" y="602"/>
                    <a:pt x="2214" y="694"/>
                    <a:pt x="2217" y="784"/>
                  </a:cubicBezTo>
                  <a:cubicBezTo>
                    <a:pt x="2229" y="1143"/>
                    <a:pt x="2067" y="1486"/>
                    <a:pt x="1781" y="1704"/>
                  </a:cubicBezTo>
                  <a:cubicBezTo>
                    <a:pt x="1636" y="1813"/>
                    <a:pt x="1466" y="1882"/>
                    <a:pt x="1318" y="1987"/>
                  </a:cubicBezTo>
                  <a:cubicBezTo>
                    <a:pt x="1171" y="2090"/>
                    <a:pt x="1038" y="2241"/>
                    <a:pt x="1028" y="2422"/>
                  </a:cubicBezTo>
                  <a:cubicBezTo>
                    <a:pt x="1024" y="2497"/>
                    <a:pt x="1040" y="2572"/>
                    <a:pt x="1028" y="2646"/>
                  </a:cubicBezTo>
                  <a:cubicBezTo>
                    <a:pt x="990" y="2872"/>
                    <a:pt x="724" y="2963"/>
                    <a:pt x="522" y="3070"/>
                  </a:cubicBezTo>
                  <a:cubicBezTo>
                    <a:pt x="364" y="3155"/>
                    <a:pt x="226" y="3272"/>
                    <a:pt x="116" y="3414"/>
                  </a:cubicBezTo>
                  <a:cubicBezTo>
                    <a:pt x="55" y="3495"/>
                    <a:pt x="1" y="3598"/>
                    <a:pt x="35" y="3694"/>
                  </a:cubicBezTo>
                  <a:cubicBezTo>
                    <a:pt x="73" y="3798"/>
                    <a:pt x="196" y="3840"/>
                    <a:pt x="288" y="3904"/>
                  </a:cubicBezTo>
                  <a:cubicBezTo>
                    <a:pt x="370" y="3960"/>
                    <a:pt x="343" y="4202"/>
                    <a:pt x="346" y="4302"/>
                  </a:cubicBezTo>
                  <a:cubicBezTo>
                    <a:pt x="363" y="4893"/>
                    <a:pt x="564" y="5034"/>
                    <a:pt x="784" y="5034"/>
                  </a:cubicBezTo>
                  <a:cubicBezTo>
                    <a:pt x="983" y="5034"/>
                    <a:pt x="1198" y="4918"/>
                    <a:pt x="1305" y="4918"/>
                  </a:cubicBezTo>
                  <a:cubicBezTo>
                    <a:pt x="1319" y="4918"/>
                    <a:pt x="1330" y="4920"/>
                    <a:pt x="1340" y="4924"/>
                  </a:cubicBezTo>
                  <a:cubicBezTo>
                    <a:pt x="1403" y="4953"/>
                    <a:pt x="1451" y="5007"/>
                    <a:pt x="1473" y="5072"/>
                  </a:cubicBezTo>
                  <a:cubicBezTo>
                    <a:pt x="1486" y="5115"/>
                    <a:pt x="1442" y="5176"/>
                    <a:pt x="1475" y="5205"/>
                  </a:cubicBezTo>
                  <a:cubicBezTo>
                    <a:pt x="1661" y="5374"/>
                    <a:pt x="2118" y="5572"/>
                    <a:pt x="1314" y="6571"/>
                  </a:cubicBezTo>
                  <a:cubicBezTo>
                    <a:pt x="1225" y="6683"/>
                    <a:pt x="1124" y="6791"/>
                    <a:pt x="1073" y="6925"/>
                  </a:cubicBezTo>
                  <a:cubicBezTo>
                    <a:pt x="1041" y="7008"/>
                    <a:pt x="1040" y="7095"/>
                    <a:pt x="1051" y="7182"/>
                  </a:cubicBezTo>
                  <a:cubicBezTo>
                    <a:pt x="1150" y="7190"/>
                    <a:pt x="1250" y="7197"/>
                    <a:pt x="1351" y="7197"/>
                  </a:cubicBezTo>
                  <a:cubicBezTo>
                    <a:pt x="1352" y="7197"/>
                    <a:pt x="1354" y="7197"/>
                    <a:pt x="1355" y="7197"/>
                  </a:cubicBezTo>
                  <a:cubicBezTo>
                    <a:pt x="2301" y="7197"/>
                    <a:pt x="3210" y="6823"/>
                    <a:pt x="3882" y="6155"/>
                  </a:cubicBezTo>
                  <a:cubicBezTo>
                    <a:pt x="3882" y="6100"/>
                    <a:pt x="3877" y="6047"/>
                    <a:pt x="3878" y="5994"/>
                  </a:cubicBezTo>
                  <a:cubicBezTo>
                    <a:pt x="3886" y="5646"/>
                    <a:pt x="3898" y="5296"/>
                    <a:pt x="3913" y="4948"/>
                  </a:cubicBezTo>
                  <a:cubicBezTo>
                    <a:pt x="3920" y="4800"/>
                    <a:pt x="3928" y="4647"/>
                    <a:pt x="3995" y="4513"/>
                  </a:cubicBezTo>
                  <a:cubicBezTo>
                    <a:pt x="4104" y="4293"/>
                    <a:pt x="4342" y="4175"/>
                    <a:pt x="4537" y="4026"/>
                  </a:cubicBezTo>
                  <a:cubicBezTo>
                    <a:pt x="4704" y="3896"/>
                    <a:pt x="4840" y="3730"/>
                    <a:pt x="4948" y="3548"/>
                  </a:cubicBezTo>
                  <a:cubicBezTo>
                    <a:pt x="4942" y="3247"/>
                    <a:pt x="4901" y="2949"/>
                    <a:pt x="4822" y="2659"/>
                  </a:cubicBezTo>
                  <a:cubicBezTo>
                    <a:pt x="4747" y="2667"/>
                    <a:pt x="4673" y="2672"/>
                    <a:pt x="4598" y="2672"/>
                  </a:cubicBezTo>
                  <a:cubicBezTo>
                    <a:pt x="4468" y="2672"/>
                    <a:pt x="4339" y="2658"/>
                    <a:pt x="4213" y="2623"/>
                  </a:cubicBezTo>
                  <a:cubicBezTo>
                    <a:pt x="4080" y="2586"/>
                    <a:pt x="3937" y="2533"/>
                    <a:pt x="3802" y="2533"/>
                  </a:cubicBezTo>
                  <a:cubicBezTo>
                    <a:pt x="3738" y="2533"/>
                    <a:pt x="3675" y="2545"/>
                    <a:pt x="3617" y="2578"/>
                  </a:cubicBezTo>
                  <a:cubicBezTo>
                    <a:pt x="3464" y="2661"/>
                    <a:pt x="3360" y="2871"/>
                    <a:pt x="3198" y="2871"/>
                  </a:cubicBezTo>
                  <a:cubicBezTo>
                    <a:pt x="3186" y="2871"/>
                    <a:pt x="3173" y="2869"/>
                    <a:pt x="3160" y="2867"/>
                  </a:cubicBezTo>
                  <a:cubicBezTo>
                    <a:pt x="3091" y="2853"/>
                    <a:pt x="3013" y="2801"/>
                    <a:pt x="2950" y="2801"/>
                  </a:cubicBezTo>
                  <a:cubicBezTo>
                    <a:pt x="2926" y="2801"/>
                    <a:pt x="2905" y="2808"/>
                    <a:pt x="2886" y="2828"/>
                  </a:cubicBezTo>
                  <a:cubicBezTo>
                    <a:pt x="2861" y="2855"/>
                    <a:pt x="2858" y="2895"/>
                    <a:pt x="2854" y="2931"/>
                  </a:cubicBezTo>
                  <a:cubicBezTo>
                    <a:pt x="2831" y="3106"/>
                    <a:pt x="2711" y="3303"/>
                    <a:pt x="2544" y="3303"/>
                  </a:cubicBezTo>
                  <a:cubicBezTo>
                    <a:pt x="2530" y="3303"/>
                    <a:pt x="2516" y="3302"/>
                    <a:pt x="2502" y="3299"/>
                  </a:cubicBezTo>
                  <a:cubicBezTo>
                    <a:pt x="2401" y="3279"/>
                    <a:pt x="2327" y="3187"/>
                    <a:pt x="2290" y="3090"/>
                  </a:cubicBezTo>
                  <a:cubicBezTo>
                    <a:pt x="2182" y="2810"/>
                    <a:pt x="2323" y="2488"/>
                    <a:pt x="2533" y="2274"/>
                  </a:cubicBezTo>
                  <a:cubicBezTo>
                    <a:pt x="2744" y="2061"/>
                    <a:pt x="3017" y="1920"/>
                    <a:pt x="3258" y="1743"/>
                  </a:cubicBezTo>
                  <a:cubicBezTo>
                    <a:pt x="3350" y="1676"/>
                    <a:pt x="3439" y="1600"/>
                    <a:pt x="3486" y="1496"/>
                  </a:cubicBezTo>
                  <a:cubicBezTo>
                    <a:pt x="3548" y="1359"/>
                    <a:pt x="3524" y="1201"/>
                    <a:pt x="3539" y="1052"/>
                  </a:cubicBezTo>
                  <a:cubicBezTo>
                    <a:pt x="3547" y="966"/>
                    <a:pt x="3579" y="884"/>
                    <a:pt x="3633" y="816"/>
                  </a:cubicBezTo>
                  <a:cubicBezTo>
                    <a:pt x="2981" y="280"/>
                    <a:pt x="2174" y="0"/>
                    <a:pt x="1357"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1663412" y="2273990"/>
              <a:ext cx="159795" cy="140543"/>
            </a:xfrm>
            <a:custGeom>
              <a:rect b="b" l="l" r="r" t="t"/>
              <a:pathLst>
                <a:path extrusionOk="0" h="3891" w="4424">
                  <a:moveTo>
                    <a:pt x="800" y="0"/>
                  </a:moveTo>
                  <a:cubicBezTo>
                    <a:pt x="532" y="0"/>
                    <a:pt x="264" y="31"/>
                    <a:pt x="0" y="91"/>
                  </a:cubicBezTo>
                  <a:cubicBezTo>
                    <a:pt x="285" y="574"/>
                    <a:pt x="159" y="1279"/>
                    <a:pt x="499" y="1752"/>
                  </a:cubicBezTo>
                  <a:cubicBezTo>
                    <a:pt x="717" y="2058"/>
                    <a:pt x="1091" y="2207"/>
                    <a:pt x="1380" y="2448"/>
                  </a:cubicBezTo>
                  <a:cubicBezTo>
                    <a:pt x="1675" y="2695"/>
                    <a:pt x="1878" y="3035"/>
                    <a:pt x="2164" y="3292"/>
                  </a:cubicBezTo>
                  <a:cubicBezTo>
                    <a:pt x="2693" y="3768"/>
                    <a:pt x="3407" y="3890"/>
                    <a:pt x="4136" y="3890"/>
                  </a:cubicBezTo>
                  <a:cubicBezTo>
                    <a:pt x="4221" y="3890"/>
                    <a:pt x="4306" y="3889"/>
                    <a:pt x="4390" y="3886"/>
                  </a:cubicBezTo>
                  <a:cubicBezTo>
                    <a:pt x="4424" y="3452"/>
                    <a:pt x="4379" y="3015"/>
                    <a:pt x="4256" y="2598"/>
                  </a:cubicBezTo>
                  <a:cubicBezTo>
                    <a:pt x="4175" y="2554"/>
                    <a:pt x="4091" y="2511"/>
                    <a:pt x="4000" y="2486"/>
                  </a:cubicBezTo>
                  <a:cubicBezTo>
                    <a:pt x="3889" y="2456"/>
                    <a:pt x="3777" y="2446"/>
                    <a:pt x="3664" y="2446"/>
                  </a:cubicBezTo>
                  <a:cubicBezTo>
                    <a:pt x="3374" y="2446"/>
                    <a:pt x="3076" y="2515"/>
                    <a:pt x="2785" y="2515"/>
                  </a:cubicBezTo>
                  <a:cubicBezTo>
                    <a:pt x="2686" y="2515"/>
                    <a:pt x="2588" y="2507"/>
                    <a:pt x="2491" y="2486"/>
                  </a:cubicBezTo>
                  <a:cubicBezTo>
                    <a:pt x="2005" y="2380"/>
                    <a:pt x="1627" y="1908"/>
                    <a:pt x="1627" y="1412"/>
                  </a:cubicBezTo>
                  <a:cubicBezTo>
                    <a:pt x="1627" y="1233"/>
                    <a:pt x="1670" y="1057"/>
                    <a:pt x="1678" y="879"/>
                  </a:cubicBezTo>
                  <a:cubicBezTo>
                    <a:pt x="1690" y="605"/>
                    <a:pt x="1616" y="337"/>
                    <a:pt x="1526" y="75"/>
                  </a:cubicBezTo>
                  <a:cubicBezTo>
                    <a:pt x="1286" y="25"/>
                    <a:pt x="1043" y="0"/>
                    <a:pt x="800"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718495" y="2276699"/>
              <a:ext cx="98680" cy="91131"/>
            </a:xfrm>
            <a:custGeom>
              <a:rect b="b" l="l" r="r" t="t"/>
              <a:pathLst>
                <a:path extrusionOk="0" h="2523" w="2732">
                  <a:moveTo>
                    <a:pt x="1" y="1"/>
                  </a:moveTo>
                  <a:lnTo>
                    <a:pt x="1" y="1"/>
                  </a:lnTo>
                  <a:cubicBezTo>
                    <a:pt x="91" y="262"/>
                    <a:pt x="165" y="530"/>
                    <a:pt x="154" y="804"/>
                  </a:cubicBezTo>
                  <a:cubicBezTo>
                    <a:pt x="145" y="982"/>
                    <a:pt x="102" y="1158"/>
                    <a:pt x="102" y="1337"/>
                  </a:cubicBezTo>
                  <a:cubicBezTo>
                    <a:pt x="102" y="1834"/>
                    <a:pt x="480" y="2305"/>
                    <a:pt x="966" y="2412"/>
                  </a:cubicBezTo>
                  <a:cubicBezTo>
                    <a:pt x="1062" y="2433"/>
                    <a:pt x="1160" y="2441"/>
                    <a:pt x="1259" y="2441"/>
                  </a:cubicBezTo>
                  <a:cubicBezTo>
                    <a:pt x="1550" y="2441"/>
                    <a:pt x="1847" y="2372"/>
                    <a:pt x="2138" y="2372"/>
                  </a:cubicBezTo>
                  <a:cubicBezTo>
                    <a:pt x="2251" y="2372"/>
                    <a:pt x="2364" y="2382"/>
                    <a:pt x="2475" y="2412"/>
                  </a:cubicBezTo>
                  <a:cubicBezTo>
                    <a:pt x="2566" y="2436"/>
                    <a:pt x="2649" y="2479"/>
                    <a:pt x="2731" y="2523"/>
                  </a:cubicBezTo>
                  <a:cubicBezTo>
                    <a:pt x="2620" y="2136"/>
                    <a:pt x="2445" y="1771"/>
                    <a:pt x="2214" y="1442"/>
                  </a:cubicBezTo>
                  <a:cubicBezTo>
                    <a:pt x="2165" y="1510"/>
                    <a:pt x="2123" y="1582"/>
                    <a:pt x="2071" y="1647"/>
                  </a:cubicBezTo>
                  <a:cubicBezTo>
                    <a:pt x="1946" y="1801"/>
                    <a:pt x="1807" y="1949"/>
                    <a:pt x="1632" y="2041"/>
                  </a:cubicBezTo>
                  <a:cubicBezTo>
                    <a:pt x="1527" y="2095"/>
                    <a:pt x="1408" y="2128"/>
                    <a:pt x="1292" y="2128"/>
                  </a:cubicBezTo>
                  <a:cubicBezTo>
                    <a:pt x="1211" y="2128"/>
                    <a:pt x="1131" y="2113"/>
                    <a:pt x="1058" y="2078"/>
                  </a:cubicBezTo>
                  <a:cubicBezTo>
                    <a:pt x="824" y="1966"/>
                    <a:pt x="711" y="1686"/>
                    <a:pt x="708" y="1427"/>
                  </a:cubicBezTo>
                  <a:cubicBezTo>
                    <a:pt x="705" y="1167"/>
                    <a:pt x="786" y="915"/>
                    <a:pt x="838" y="660"/>
                  </a:cubicBezTo>
                  <a:cubicBezTo>
                    <a:pt x="865" y="543"/>
                    <a:pt x="879" y="422"/>
                    <a:pt x="880" y="301"/>
                  </a:cubicBezTo>
                  <a:cubicBezTo>
                    <a:pt x="601" y="164"/>
                    <a:pt x="305" y="63"/>
                    <a:pt x="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1621513" y="2277277"/>
              <a:ext cx="200502" cy="199419"/>
            </a:xfrm>
            <a:custGeom>
              <a:rect b="b" l="l" r="r" t="t"/>
              <a:pathLst>
                <a:path extrusionOk="0" h="5521" w="5551">
                  <a:moveTo>
                    <a:pt x="1160" y="0"/>
                  </a:moveTo>
                  <a:cubicBezTo>
                    <a:pt x="748" y="96"/>
                    <a:pt x="355" y="263"/>
                    <a:pt x="1" y="494"/>
                  </a:cubicBezTo>
                  <a:cubicBezTo>
                    <a:pt x="559" y="1198"/>
                    <a:pt x="885" y="2065"/>
                    <a:pt x="1261" y="2887"/>
                  </a:cubicBezTo>
                  <a:cubicBezTo>
                    <a:pt x="1679" y="3801"/>
                    <a:pt x="2248" y="4727"/>
                    <a:pt x="3168" y="5132"/>
                  </a:cubicBezTo>
                  <a:cubicBezTo>
                    <a:pt x="3723" y="5376"/>
                    <a:pt x="4347" y="5405"/>
                    <a:pt x="4942" y="5520"/>
                  </a:cubicBezTo>
                  <a:cubicBezTo>
                    <a:pt x="5027" y="5397"/>
                    <a:pt x="5103" y="5269"/>
                    <a:pt x="5172" y="5136"/>
                  </a:cubicBezTo>
                  <a:cubicBezTo>
                    <a:pt x="5385" y="4718"/>
                    <a:pt x="5513" y="4263"/>
                    <a:pt x="5550" y="3795"/>
                  </a:cubicBezTo>
                  <a:lnTo>
                    <a:pt x="5550" y="3795"/>
                  </a:lnTo>
                  <a:cubicBezTo>
                    <a:pt x="5466" y="3798"/>
                    <a:pt x="5381" y="3799"/>
                    <a:pt x="5297" y="3799"/>
                  </a:cubicBezTo>
                  <a:cubicBezTo>
                    <a:pt x="4567" y="3799"/>
                    <a:pt x="3853" y="3677"/>
                    <a:pt x="3324" y="3201"/>
                  </a:cubicBezTo>
                  <a:cubicBezTo>
                    <a:pt x="3038" y="2944"/>
                    <a:pt x="2835" y="2604"/>
                    <a:pt x="2540" y="2357"/>
                  </a:cubicBezTo>
                  <a:cubicBezTo>
                    <a:pt x="2251" y="2116"/>
                    <a:pt x="1877" y="1967"/>
                    <a:pt x="1659" y="1661"/>
                  </a:cubicBezTo>
                  <a:cubicBezTo>
                    <a:pt x="1319" y="1188"/>
                    <a:pt x="1445" y="483"/>
                    <a:pt x="116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1743923" y="2287571"/>
              <a:ext cx="54505" cy="66027"/>
            </a:xfrm>
            <a:custGeom>
              <a:rect b="b" l="l" r="r" t="t"/>
              <a:pathLst>
                <a:path extrusionOk="0" h="1828" w="1509">
                  <a:moveTo>
                    <a:pt x="175" y="0"/>
                  </a:moveTo>
                  <a:cubicBezTo>
                    <a:pt x="174" y="121"/>
                    <a:pt x="159" y="242"/>
                    <a:pt x="134" y="359"/>
                  </a:cubicBezTo>
                  <a:cubicBezTo>
                    <a:pt x="82" y="614"/>
                    <a:pt x="1" y="866"/>
                    <a:pt x="4" y="1125"/>
                  </a:cubicBezTo>
                  <a:cubicBezTo>
                    <a:pt x="7" y="1385"/>
                    <a:pt x="119" y="1665"/>
                    <a:pt x="354" y="1777"/>
                  </a:cubicBezTo>
                  <a:cubicBezTo>
                    <a:pt x="428" y="1811"/>
                    <a:pt x="507" y="1827"/>
                    <a:pt x="588" y="1827"/>
                  </a:cubicBezTo>
                  <a:cubicBezTo>
                    <a:pt x="705" y="1827"/>
                    <a:pt x="823" y="1794"/>
                    <a:pt x="926" y="1740"/>
                  </a:cubicBezTo>
                  <a:cubicBezTo>
                    <a:pt x="1103" y="1647"/>
                    <a:pt x="1242" y="1499"/>
                    <a:pt x="1367" y="1346"/>
                  </a:cubicBezTo>
                  <a:cubicBezTo>
                    <a:pt x="1419" y="1281"/>
                    <a:pt x="1461" y="1209"/>
                    <a:pt x="1508" y="1140"/>
                  </a:cubicBezTo>
                  <a:cubicBezTo>
                    <a:pt x="1172" y="665"/>
                    <a:pt x="725" y="278"/>
                    <a:pt x="205" y="13"/>
                  </a:cubicBezTo>
                  <a:cubicBezTo>
                    <a:pt x="195" y="9"/>
                    <a:pt x="184" y="6"/>
                    <a:pt x="17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568163" y="2325642"/>
              <a:ext cx="182803" cy="207076"/>
            </a:xfrm>
            <a:custGeom>
              <a:rect b="b" l="l" r="r" t="t"/>
              <a:pathLst>
                <a:path extrusionOk="0" h="5733" w="5061">
                  <a:moveTo>
                    <a:pt x="580" y="0"/>
                  </a:moveTo>
                  <a:cubicBezTo>
                    <a:pt x="453" y="167"/>
                    <a:pt x="333" y="342"/>
                    <a:pt x="234" y="537"/>
                  </a:cubicBezTo>
                  <a:cubicBezTo>
                    <a:pt x="138" y="725"/>
                    <a:pt x="61" y="921"/>
                    <a:pt x="0" y="1122"/>
                  </a:cubicBezTo>
                  <a:cubicBezTo>
                    <a:pt x="272" y="1323"/>
                    <a:pt x="484" y="1627"/>
                    <a:pt x="638" y="1936"/>
                  </a:cubicBezTo>
                  <a:cubicBezTo>
                    <a:pt x="877" y="2417"/>
                    <a:pt x="1036" y="2948"/>
                    <a:pt x="1382" y="3359"/>
                  </a:cubicBezTo>
                  <a:cubicBezTo>
                    <a:pt x="1782" y="3833"/>
                    <a:pt x="2421" y="4136"/>
                    <a:pt x="2618" y="4724"/>
                  </a:cubicBezTo>
                  <a:cubicBezTo>
                    <a:pt x="2720" y="5028"/>
                    <a:pt x="2674" y="5345"/>
                    <a:pt x="2583" y="5658"/>
                  </a:cubicBezTo>
                  <a:cubicBezTo>
                    <a:pt x="2723" y="5691"/>
                    <a:pt x="2865" y="5716"/>
                    <a:pt x="3008" y="5733"/>
                  </a:cubicBezTo>
                  <a:cubicBezTo>
                    <a:pt x="3077" y="5595"/>
                    <a:pt x="3173" y="5479"/>
                    <a:pt x="3317" y="5430"/>
                  </a:cubicBezTo>
                  <a:cubicBezTo>
                    <a:pt x="3367" y="5413"/>
                    <a:pt x="3418" y="5406"/>
                    <a:pt x="3470" y="5406"/>
                  </a:cubicBezTo>
                  <a:cubicBezTo>
                    <a:pt x="3609" y="5406"/>
                    <a:pt x="3751" y="5459"/>
                    <a:pt x="3880" y="5517"/>
                  </a:cubicBezTo>
                  <a:cubicBezTo>
                    <a:pt x="3984" y="5565"/>
                    <a:pt x="4080" y="5628"/>
                    <a:pt x="4180" y="5684"/>
                  </a:cubicBezTo>
                  <a:cubicBezTo>
                    <a:pt x="4486" y="5617"/>
                    <a:pt x="4782" y="5512"/>
                    <a:pt x="5060" y="5369"/>
                  </a:cubicBezTo>
                  <a:cubicBezTo>
                    <a:pt x="4350" y="5232"/>
                    <a:pt x="3683" y="4860"/>
                    <a:pt x="3218" y="4304"/>
                  </a:cubicBezTo>
                  <a:cubicBezTo>
                    <a:pt x="2718" y="3705"/>
                    <a:pt x="2452" y="2936"/>
                    <a:pt x="1949" y="2339"/>
                  </a:cubicBezTo>
                  <a:cubicBezTo>
                    <a:pt x="1647" y="1981"/>
                    <a:pt x="1258" y="1683"/>
                    <a:pt x="1063" y="1258"/>
                  </a:cubicBezTo>
                  <a:cubicBezTo>
                    <a:pt x="938" y="986"/>
                    <a:pt x="902" y="682"/>
                    <a:pt x="803" y="400"/>
                  </a:cubicBezTo>
                  <a:cubicBezTo>
                    <a:pt x="753" y="257"/>
                    <a:pt x="679" y="115"/>
                    <a:pt x="58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589113" y="2295120"/>
              <a:ext cx="210941" cy="224486"/>
            </a:xfrm>
            <a:custGeom>
              <a:rect b="b" l="l" r="r" t="t"/>
              <a:pathLst>
                <a:path extrusionOk="0" h="6215" w="5840">
                  <a:moveTo>
                    <a:pt x="898" y="0"/>
                  </a:moveTo>
                  <a:cubicBezTo>
                    <a:pt x="618" y="183"/>
                    <a:pt x="365" y="404"/>
                    <a:pt x="146" y="657"/>
                  </a:cubicBezTo>
                  <a:cubicBezTo>
                    <a:pt x="95" y="717"/>
                    <a:pt x="49" y="782"/>
                    <a:pt x="0" y="845"/>
                  </a:cubicBezTo>
                  <a:cubicBezTo>
                    <a:pt x="99" y="960"/>
                    <a:pt x="173" y="1102"/>
                    <a:pt x="223" y="1245"/>
                  </a:cubicBezTo>
                  <a:cubicBezTo>
                    <a:pt x="322" y="1527"/>
                    <a:pt x="358" y="1831"/>
                    <a:pt x="483" y="2103"/>
                  </a:cubicBezTo>
                  <a:cubicBezTo>
                    <a:pt x="678" y="2528"/>
                    <a:pt x="1067" y="2826"/>
                    <a:pt x="1369" y="3184"/>
                  </a:cubicBezTo>
                  <a:cubicBezTo>
                    <a:pt x="1872" y="3781"/>
                    <a:pt x="2138" y="4550"/>
                    <a:pt x="2638" y="5149"/>
                  </a:cubicBezTo>
                  <a:cubicBezTo>
                    <a:pt x="3103" y="5705"/>
                    <a:pt x="3770" y="6077"/>
                    <a:pt x="4480" y="6214"/>
                  </a:cubicBezTo>
                  <a:cubicBezTo>
                    <a:pt x="5031" y="5946"/>
                    <a:pt x="5500" y="5535"/>
                    <a:pt x="5839" y="5026"/>
                  </a:cubicBezTo>
                  <a:cubicBezTo>
                    <a:pt x="5244" y="4911"/>
                    <a:pt x="4620" y="4882"/>
                    <a:pt x="4065" y="4638"/>
                  </a:cubicBezTo>
                  <a:cubicBezTo>
                    <a:pt x="3145" y="4233"/>
                    <a:pt x="2575" y="3307"/>
                    <a:pt x="2158" y="2393"/>
                  </a:cubicBezTo>
                  <a:cubicBezTo>
                    <a:pt x="1782" y="1571"/>
                    <a:pt x="1456" y="704"/>
                    <a:pt x="89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676812" y="2520907"/>
              <a:ext cx="42369" cy="12859"/>
            </a:xfrm>
            <a:custGeom>
              <a:rect b="b" l="l" r="r" t="t"/>
              <a:pathLst>
                <a:path extrusionOk="0" h="356" w="1173">
                  <a:moveTo>
                    <a:pt x="462" y="1"/>
                  </a:moveTo>
                  <a:cubicBezTo>
                    <a:pt x="411" y="1"/>
                    <a:pt x="359" y="8"/>
                    <a:pt x="309" y="25"/>
                  </a:cubicBezTo>
                  <a:cubicBezTo>
                    <a:pt x="165" y="74"/>
                    <a:pt x="69" y="190"/>
                    <a:pt x="0" y="328"/>
                  </a:cubicBezTo>
                  <a:cubicBezTo>
                    <a:pt x="147" y="346"/>
                    <a:pt x="294" y="355"/>
                    <a:pt x="441" y="355"/>
                  </a:cubicBezTo>
                  <a:cubicBezTo>
                    <a:pt x="686" y="355"/>
                    <a:pt x="931" y="330"/>
                    <a:pt x="1172" y="279"/>
                  </a:cubicBezTo>
                  <a:cubicBezTo>
                    <a:pt x="1072" y="223"/>
                    <a:pt x="976" y="159"/>
                    <a:pt x="872" y="112"/>
                  </a:cubicBezTo>
                  <a:cubicBezTo>
                    <a:pt x="743" y="54"/>
                    <a:pt x="601" y="1"/>
                    <a:pt x="46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562348" y="2366168"/>
              <a:ext cx="104098" cy="163840"/>
            </a:xfrm>
            <a:custGeom>
              <a:rect b="b" l="l" r="r" t="t"/>
              <a:pathLst>
                <a:path extrusionOk="0" h="4536" w="2882">
                  <a:moveTo>
                    <a:pt x="161" y="0"/>
                  </a:moveTo>
                  <a:cubicBezTo>
                    <a:pt x="101" y="201"/>
                    <a:pt x="59" y="406"/>
                    <a:pt x="34" y="614"/>
                  </a:cubicBezTo>
                  <a:cubicBezTo>
                    <a:pt x="5" y="852"/>
                    <a:pt x="0" y="1092"/>
                    <a:pt x="20" y="1332"/>
                  </a:cubicBezTo>
                  <a:cubicBezTo>
                    <a:pt x="25" y="1397"/>
                    <a:pt x="39" y="1460"/>
                    <a:pt x="47" y="1524"/>
                  </a:cubicBezTo>
                  <a:cubicBezTo>
                    <a:pt x="299" y="1663"/>
                    <a:pt x="522" y="1851"/>
                    <a:pt x="702" y="2076"/>
                  </a:cubicBezTo>
                  <a:cubicBezTo>
                    <a:pt x="847" y="2262"/>
                    <a:pt x="961" y="2470"/>
                    <a:pt x="1074" y="2676"/>
                  </a:cubicBezTo>
                  <a:cubicBezTo>
                    <a:pt x="1328" y="3139"/>
                    <a:pt x="1582" y="3622"/>
                    <a:pt x="1750" y="4120"/>
                  </a:cubicBezTo>
                  <a:cubicBezTo>
                    <a:pt x="1824" y="4165"/>
                    <a:pt x="1894" y="4213"/>
                    <a:pt x="1973" y="4253"/>
                  </a:cubicBezTo>
                  <a:cubicBezTo>
                    <a:pt x="2219" y="4375"/>
                    <a:pt x="2477" y="4470"/>
                    <a:pt x="2744" y="4536"/>
                  </a:cubicBezTo>
                  <a:cubicBezTo>
                    <a:pt x="2835" y="4224"/>
                    <a:pt x="2881" y="3907"/>
                    <a:pt x="2779" y="3603"/>
                  </a:cubicBezTo>
                  <a:cubicBezTo>
                    <a:pt x="2583" y="3015"/>
                    <a:pt x="1943" y="2712"/>
                    <a:pt x="1543" y="2237"/>
                  </a:cubicBezTo>
                  <a:cubicBezTo>
                    <a:pt x="1197" y="1827"/>
                    <a:pt x="1038" y="1295"/>
                    <a:pt x="799" y="814"/>
                  </a:cubicBezTo>
                  <a:cubicBezTo>
                    <a:pt x="645" y="506"/>
                    <a:pt x="433" y="202"/>
                    <a:pt x="16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1564046" y="2421215"/>
              <a:ext cx="61512" cy="93804"/>
            </a:xfrm>
            <a:custGeom>
              <a:rect b="b" l="l" r="r" t="t"/>
              <a:pathLst>
                <a:path extrusionOk="0" h="2597" w="1703">
                  <a:moveTo>
                    <a:pt x="0" y="0"/>
                  </a:moveTo>
                  <a:lnTo>
                    <a:pt x="0" y="0"/>
                  </a:lnTo>
                  <a:cubicBezTo>
                    <a:pt x="143" y="1050"/>
                    <a:pt x="741" y="2017"/>
                    <a:pt x="1703" y="2596"/>
                  </a:cubicBezTo>
                  <a:cubicBezTo>
                    <a:pt x="1534" y="2098"/>
                    <a:pt x="1281" y="1614"/>
                    <a:pt x="1027" y="1152"/>
                  </a:cubicBezTo>
                  <a:cubicBezTo>
                    <a:pt x="914" y="946"/>
                    <a:pt x="800" y="738"/>
                    <a:pt x="655" y="552"/>
                  </a:cubicBezTo>
                  <a:cubicBezTo>
                    <a:pt x="475" y="327"/>
                    <a:pt x="252" y="139"/>
                    <a:pt x="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650553" y="1668727"/>
              <a:ext cx="479637" cy="117029"/>
            </a:xfrm>
            <a:custGeom>
              <a:rect b="b" l="l" r="r" t="t"/>
              <a:pathLst>
                <a:path extrusionOk="0" h="3240" w="13279">
                  <a:moveTo>
                    <a:pt x="6146" y="908"/>
                  </a:moveTo>
                  <a:cubicBezTo>
                    <a:pt x="6308" y="908"/>
                    <a:pt x="6470" y="914"/>
                    <a:pt x="6633" y="925"/>
                  </a:cubicBezTo>
                  <a:cubicBezTo>
                    <a:pt x="6889" y="944"/>
                    <a:pt x="7218" y="1056"/>
                    <a:pt x="7212" y="1312"/>
                  </a:cubicBezTo>
                  <a:cubicBezTo>
                    <a:pt x="7207" y="1476"/>
                    <a:pt x="7059" y="1593"/>
                    <a:pt x="6919" y="1676"/>
                  </a:cubicBezTo>
                  <a:cubicBezTo>
                    <a:pt x="6495" y="1922"/>
                    <a:pt x="6008" y="2042"/>
                    <a:pt x="5519" y="2042"/>
                  </a:cubicBezTo>
                  <a:cubicBezTo>
                    <a:pt x="4843" y="2042"/>
                    <a:pt x="4165" y="1813"/>
                    <a:pt x="3651" y="1373"/>
                  </a:cubicBezTo>
                  <a:cubicBezTo>
                    <a:pt x="4448" y="1065"/>
                    <a:pt x="5294" y="908"/>
                    <a:pt x="6146" y="908"/>
                  </a:cubicBezTo>
                  <a:close/>
                  <a:moveTo>
                    <a:pt x="193" y="0"/>
                  </a:moveTo>
                  <a:cubicBezTo>
                    <a:pt x="113" y="262"/>
                    <a:pt x="49" y="530"/>
                    <a:pt x="1" y="800"/>
                  </a:cubicBezTo>
                  <a:cubicBezTo>
                    <a:pt x="1940" y="1206"/>
                    <a:pt x="3579" y="2856"/>
                    <a:pt x="5580" y="3194"/>
                  </a:cubicBezTo>
                  <a:cubicBezTo>
                    <a:pt x="5742" y="3222"/>
                    <a:pt x="5908" y="3239"/>
                    <a:pt x="6073" y="3239"/>
                  </a:cubicBezTo>
                  <a:cubicBezTo>
                    <a:pt x="6298" y="3239"/>
                    <a:pt x="6520" y="3206"/>
                    <a:pt x="6726" y="3118"/>
                  </a:cubicBezTo>
                  <a:cubicBezTo>
                    <a:pt x="7275" y="2884"/>
                    <a:pt x="7604" y="2313"/>
                    <a:pt x="8110" y="1997"/>
                  </a:cubicBezTo>
                  <a:cubicBezTo>
                    <a:pt x="8649" y="1661"/>
                    <a:pt x="9302" y="1654"/>
                    <a:pt x="9949" y="1654"/>
                  </a:cubicBezTo>
                  <a:cubicBezTo>
                    <a:pt x="9977" y="1654"/>
                    <a:pt x="10004" y="1654"/>
                    <a:pt x="10032" y="1654"/>
                  </a:cubicBezTo>
                  <a:cubicBezTo>
                    <a:pt x="10188" y="1654"/>
                    <a:pt x="10343" y="1654"/>
                    <a:pt x="10496" y="1649"/>
                  </a:cubicBezTo>
                  <a:cubicBezTo>
                    <a:pt x="11465" y="1614"/>
                    <a:pt x="12423" y="1346"/>
                    <a:pt x="13279" y="890"/>
                  </a:cubicBezTo>
                  <a:cubicBezTo>
                    <a:pt x="13239" y="647"/>
                    <a:pt x="13184" y="406"/>
                    <a:pt x="13118" y="169"/>
                  </a:cubicBezTo>
                  <a:cubicBezTo>
                    <a:pt x="12123" y="524"/>
                    <a:pt x="11104" y="789"/>
                    <a:pt x="10083" y="789"/>
                  </a:cubicBezTo>
                  <a:cubicBezTo>
                    <a:pt x="9728" y="789"/>
                    <a:pt x="9373" y="757"/>
                    <a:pt x="9019" y="686"/>
                  </a:cubicBezTo>
                  <a:cubicBezTo>
                    <a:pt x="8271" y="534"/>
                    <a:pt x="7561" y="212"/>
                    <a:pt x="6804" y="128"/>
                  </a:cubicBezTo>
                  <a:cubicBezTo>
                    <a:pt x="6653" y="111"/>
                    <a:pt x="6503" y="103"/>
                    <a:pt x="6353" y="103"/>
                  </a:cubicBezTo>
                  <a:cubicBezTo>
                    <a:pt x="5450" y="103"/>
                    <a:pt x="4553" y="373"/>
                    <a:pt x="3649" y="472"/>
                  </a:cubicBezTo>
                  <a:cubicBezTo>
                    <a:pt x="3394" y="500"/>
                    <a:pt x="3139" y="514"/>
                    <a:pt x="2883" y="514"/>
                  </a:cubicBezTo>
                  <a:cubicBezTo>
                    <a:pt x="1965" y="514"/>
                    <a:pt x="1047" y="337"/>
                    <a:pt x="193"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725719" y="1516951"/>
              <a:ext cx="355132" cy="88061"/>
            </a:xfrm>
            <a:custGeom>
              <a:rect b="b" l="l" r="r" t="t"/>
              <a:pathLst>
                <a:path extrusionOk="0" h="2438" w="9832">
                  <a:moveTo>
                    <a:pt x="7152" y="1"/>
                  </a:moveTo>
                  <a:cubicBezTo>
                    <a:pt x="6409" y="245"/>
                    <a:pt x="5690" y="615"/>
                    <a:pt x="4930" y="813"/>
                  </a:cubicBezTo>
                  <a:cubicBezTo>
                    <a:pt x="4519" y="921"/>
                    <a:pt x="4094" y="974"/>
                    <a:pt x="3669" y="974"/>
                  </a:cubicBezTo>
                  <a:cubicBezTo>
                    <a:pt x="2819" y="974"/>
                    <a:pt x="1968" y="763"/>
                    <a:pt x="1218" y="362"/>
                  </a:cubicBezTo>
                  <a:cubicBezTo>
                    <a:pt x="1033" y="467"/>
                    <a:pt x="852" y="578"/>
                    <a:pt x="678" y="700"/>
                  </a:cubicBezTo>
                  <a:cubicBezTo>
                    <a:pt x="445" y="866"/>
                    <a:pt x="223" y="1045"/>
                    <a:pt x="12" y="1239"/>
                  </a:cubicBezTo>
                  <a:cubicBezTo>
                    <a:pt x="9" y="1242"/>
                    <a:pt x="5" y="1246"/>
                    <a:pt x="1" y="1251"/>
                  </a:cubicBezTo>
                  <a:cubicBezTo>
                    <a:pt x="398" y="1470"/>
                    <a:pt x="832" y="1639"/>
                    <a:pt x="1260" y="1795"/>
                  </a:cubicBezTo>
                  <a:cubicBezTo>
                    <a:pt x="2143" y="2113"/>
                    <a:pt x="3056" y="2437"/>
                    <a:pt x="3989" y="2437"/>
                  </a:cubicBezTo>
                  <a:cubicBezTo>
                    <a:pt x="4073" y="2437"/>
                    <a:pt x="4157" y="2434"/>
                    <a:pt x="4242" y="2429"/>
                  </a:cubicBezTo>
                  <a:cubicBezTo>
                    <a:pt x="5134" y="2371"/>
                    <a:pt x="5995" y="1994"/>
                    <a:pt x="6883" y="1994"/>
                  </a:cubicBezTo>
                  <a:cubicBezTo>
                    <a:pt x="6944" y="1994"/>
                    <a:pt x="7005" y="1995"/>
                    <a:pt x="7066" y="1999"/>
                  </a:cubicBezTo>
                  <a:cubicBezTo>
                    <a:pt x="7479" y="2024"/>
                    <a:pt x="7881" y="2140"/>
                    <a:pt x="8290" y="2198"/>
                  </a:cubicBezTo>
                  <a:cubicBezTo>
                    <a:pt x="8453" y="2222"/>
                    <a:pt x="8620" y="2235"/>
                    <a:pt x="8786" y="2235"/>
                  </a:cubicBezTo>
                  <a:cubicBezTo>
                    <a:pt x="9148" y="2235"/>
                    <a:pt x="9509" y="2175"/>
                    <a:pt x="9831" y="2037"/>
                  </a:cubicBezTo>
                  <a:cubicBezTo>
                    <a:pt x="9128" y="1139"/>
                    <a:pt x="8205" y="437"/>
                    <a:pt x="7152"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657560" y="1606240"/>
              <a:ext cx="466815" cy="90986"/>
            </a:xfrm>
            <a:custGeom>
              <a:rect b="b" l="l" r="r" t="t"/>
              <a:pathLst>
                <a:path extrusionOk="0" h="2519" w="12924">
                  <a:moveTo>
                    <a:pt x="842" y="0"/>
                  </a:moveTo>
                  <a:cubicBezTo>
                    <a:pt x="484" y="530"/>
                    <a:pt x="195" y="1108"/>
                    <a:pt x="0" y="1730"/>
                  </a:cubicBezTo>
                  <a:cubicBezTo>
                    <a:pt x="853" y="2067"/>
                    <a:pt x="1769" y="2243"/>
                    <a:pt x="2685" y="2243"/>
                  </a:cubicBezTo>
                  <a:cubicBezTo>
                    <a:pt x="2942" y="2243"/>
                    <a:pt x="3199" y="2229"/>
                    <a:pt x="3455" y="2201"/>
                  </a:cubicBezTo>
                  <a:cubicBezTo>
                    <a:pt x="4358" y="2102"/>
                    <a:pt x="5256" y="1833"/>
                    <a:pt x="6159" y="1833"/>
                  </a:cubicBezTo>
                  <a:cubicBezTo>
                    <a:pt x="6309" y="1833"/>
                    <a:pt x="6459" y="1841"/>
                    <a:pt x="6610" y="1858"/>
                  </a:cubicBezTo>
                  <a:cubicBezTo>
                    <a:pt x="7367" y="1942"/>
                    <a:pt x="8077" y="2264"/>
                    <a:pt x="8825" y="2415"/>
                  </a:cubicBezTo>
                  <a:cubicBezTo>
                    <a:pt x="9180" y="2487"/>
                    <a:pt x="9536" y="2519"/>
                    <a:pt x="9892" y="2519"/>
                  </a:cubicBezTo>
                  <a:cubicBezTo>
                    <a:pt x="10912" y="2519"/>
                    <a:pt x="11930" y="2254"/>
                    <a:pt x="12924" y="1899"/>
                  </a:cubicBezTo>
                  <a:cubicBezTo>
                    <a:pt x="12767" y="1351"/>
                    <a:pt x="12539" y="835"/>
                    <a:pt x="12257" y="354"/>
                  </a:cubicBezTo>
                  <a:cubicBezTo>
                    <a:pt x="12220" y="357"/>
                    <a:pt x="12182" y="366"/>
                    <a:pt x="12144" y="368"/>
                  </a:cubicBezTo>
                  <a:cubicBezTo>
                    <a:pt x="12119" y="369"/>
                    <a:pt x="12094" y="369"/>
                    <a:pt x="12069" y="369"/>
                  </a:cubicBezTo>
                  <a:cubicBezTo>
                    <a:pt x="11632" y="369"/>
                    <a:pt x="11200" y="265"/>
                    <a:pt x="10763" y="226"/>
                  </a:cubicBezTo>
                  <a:cubicBezTo>
                    <a:pt x="10619" y="213"/>
                    <a:pt x="10475" y="207"/>
                    <a:pt x="10330" y="207"/>
                  </a:cubicBezTo>
                  <a:cubicBezTo>
                    <a:pt x="9873" y="207"/>
                    <a:pt x="9415" y="263"/>
                    <a:pt x="8959" y="318"/>
                  </a:cubicBezTo>
                  <a:cubicBezTo>
                    <a:pt x="8587" y="363"/>
                    <a:pt x="8211" y="408"/>
                    <a:pt x="7855" y="530"/>
                  </a:cubicBezTo>
                  <a:cubicBezTo>
                    <a:pt x="7547" y="635"/>
                    <a:pt x="7259" y="796"/>
                    <a:pt x="6945" y="875"/>
                  </a:cubicBezTo>
                  <a:cubicBezTo>
                    <a:pt x="6755" y="923"/>
                    <a:pt x="6561" y="941"/>
                    <a:pt x="6365" y="941"/>
                  </a:cubicBezTo>
                  <a:cubicBezTo>
                    <a:pt x="6126" y="941"/>
                    <a:pt x="5885" y="914"/>
                    <a:pt x="5648" y="885"/>
                  </a:cubicBezTo>
                  <a:cubicBezTo>
                    <a:pt x="4031" y="683"/>
                    <a:pt x="2435" y="348"/>
                    <a:pt x="842"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1687974" y="1562065"/>
              <a:ext cx="412310" cy="78200"/>
            </a:xfrm>
            <a:custGeom>
              <a:rect b="b" l="l" r="r" t="t"/>
              <a:pathLst>
                <a:path extrusionOk="0" h="2165" w="11415">
                  <a:moveTo>
                    <a:pt x="1046" y="1"/>
                  </a:moveTo>
                  <a:cubicBezTo>
                    <a:pt x="650" y="365"/>
                    <a:pt x="300" y="775"/>
                    <a:pt x="0" y="1222"/>
                  </a:cubicBezTo>
                  <a:cubicBezTo>
                    <a:pt x="1592" y="1569"/>
                    <a:pt x="3189" y="1905"/>
                    <a:pt x="4806" y="2107"/>
                  </a:cubicBezTo>
                  <a:cubicBezTo>
                    <a:pt x="5043" y="2137"/>
                    <a:pt x="5285" y="2164"/>
                    <a:pt x="5524" y="2164"/>
                  </a:cubicBezTo>
                  <a:cubicBezTo>
                    <a:pt x="5719" y="2164"/>
                    <a:pt x="5913" y="2147"/>
                    <a:pt x="6102" y="2098"/>
                  </a:cubicBezTo>
                  <a:cubicBezTo>
                    <a:pt x="6417" y="2019"/>
                    <a:pt x="6705" y="1858"/>
                    <a:pt x="7013" y="1753"/>
                  </a:cubicBezTo>
                  <a:cubicBezTo>
                    <a:pt x="7368" y="1631"/>
                    <a:pt x="7744" y="1586"/>
                    <a:pt x="8117" y="1541"/>
                  </a:cubicBezTo>
                  <a:cubicBezTo>
                    <a:pt x="8572" y="1486"/>
                    <a:pt x="9030" y="1430"/>
                    <a:pt x="9487" y="1430"/>
                  </a:cubicBezTo>
                  <a:cubicBezTo>
                    <a:pt x="9632" y="1430"/>
                    <a:pt x="9776" y="1436"/>
                    <a:pt x="9920" y="1449"/>
                  </a:cubicBezTo>
                  <a:cubicBezTo>
                    <a:pt x="10358" y="1488"/>
                    <a:pt x="10790" y="1592"/>
                    <a:pt x="11227" y="1592"/>
                  </a:cubicBezTo>
                  <a:cubicBezTo>
                    <a:pt x="11252" y="1592"/>
                    <a:pt x="11277" y="1592"/>
                    <a:pt x="11302" y="1591"/>
                  </a:cubicBezTo>
                  <a:cubicBezTo>
                    <a:pt x="11339" y="1590"/>
                    <a:pt x="11377" y="1580"/>
                    <a:pt x="11415" y="1577"/>
                  </a:cubicBezTo>
                  <a:cubicBezTo>
                    <a:pt x="11277" y="1338"/>
                    <a:pt x="11125" y="1107"/>
                    <a:pt x="10958" y="886"/>
                  </a:cubicBezTo>
                  <a:cubicBezTo>
                    <a:pt x="10933" y="851"/>
                    <a:pt x="10903" y="821"/>
                    <a:pt x="10876" y="787"/>
                  </a:cubicBezTo>
                  <a:cubicBezTo>
                    <a:pt x="10553" y="925"/>
                    <a:pt x="10191" y="985"/>
                    <a:pt x="9829" y="985"/>
                  </a:cubicBezTo>
                  <a:cubicBezTo>
                    <a:pt x="9663" y="985"/>
                    <a:pt x="9497" y="973"/>
                    <a:pt x="9335" y="949"/>
                  </a:cubicBezTo>
                  <a:cubicBezTo>
                    <a:pt x="8927" y="891"/>
                    <a:pt x="8524" y="774"/>
                    <a:pt x="8111" y="749"/>
                  </a:cubicBezTo>
                  <a:cubicBezTo>
                    <a:pt x="8051" y="745"/>
                    <a:pt x="7991" y="744"/>
                    <a:pt x="7931" y="744"/>
                  </a:cubicBezTo>
                  <a:cubicBezTo>
                    <a:pt x="7042" y="744"/>
                    <a:pt x="6180" y="1122"/>
                    <a:pt x="5287" y="1179"/>
                  </a:cubicBezTo>
                  <a:cubicBezTo>
                    <a:pt x="5202" y="1184"/>
                    <a:pt x="5118" y="1187"/>
                    <a:pt x="5034" y="1187"/>
                  </a:cubicBezTo>
                  <a:cubicBezTo>
                    <a:pt x="4101" y="1187"/>
                    <a:pt x="3189" y="864"/>
                    <a:pt x="2305" y="545"/>
                  </a:cubicBezTo>
                  <a:cubicBezTo>
                    <a:pt x="1877" y="390"/>
                    <a:pt x="1443" y="221"/>
                    <a:pt x="104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1658102" y="1816025"/>
              <a:ext cx="463528" cy="69423"/>
            </a:xfrm>
            <a:custGeom>
              <a:rect b="b" l="l" r="r" t="t"/>
              <a:pathLst>
                <a:path extrusionOk="0" h="1922" w="12833">
                  <a:moveTo>
                    <a:pt x="1" y="1"/>
                  </a:moveTo>
                  <a:lnTo>
                    <a:pt x="1" y="1"/>
                  </a:lnTo>
                  <a:cubicBezTo>
                    <a:pt x="87" y="264"/>
                    <a:pt x="189" y="522"/>
                    <a:pt x="307" y="773"/>
                  </a:cubicBezTo>
                  <a:cubicBezTo>
                    <a:pt x="1126" y="892"/>
                    <a:pt x="1962" y="911"/>
                    <a:pt x="2801" y="911"/>
                  </a:cubicBezTo>
                  <a:cubicBezTo>
                    <a:pt x="3205" y="911"/>
                    <a:pt x="3609" y="907"/>
                    <a:pt x="4014" y="907"/>
                  </a:cubicBezTo>
                  <a:cubicBezTo>
                    <a:pt x="4560" y="907"/>
                    <a:pt x="5105" y="915"/>
                    <a:pt x="5646" y="953"/>
                  </a:cubicBezTo>
                  <a:cubicBezTo>
                    <a:pt x="7729" y="1101"/>
                    <a:pt x="9801" y="1709"/>
                    <a:pt x="11862" y="1921"/>
                  </a:cubicBezTo>
                  <a:cubicBezTo>
                    <a:pt x="12283" y="1349"/>
                    <a:pt x="12611" y="715"/>
                    <a:pt x="12833" y="40"/>
                  </a:cubicBezTo>
                  <a:cubicBezTo>
                    <a:pt x="12595" y="29"/>
                    <a:pt x="12357" y="24"/>
                    <a:pt x="12118" y="24"/>
                  </a:cubicBezTo>
                  <a:cubicBezTo>
                    <a:pt x="9854" y="24"/>
                    <a:pt x="7540" y="473"/>
                    <a:pt x="5257" y="498"/>
                  </a:cubicBezTo>
                  <a:cubicBezTo>
                    <a:pt x="5192" y="499"/>
                    <a:pt x="5126" y="499"/>
                    <a:pt x="5060" y="499"/>
                  </a:cubicBezTo>
                  <a:cubicBezTo>
                    <a:pt x="3877" y="499"/>
                    <a:pt x="2696" y="391"/>
                    <a:pt x="1517" y="282"/>
                  </a:cubicBezTo>
                  <a:cubicBezTo>
                    <a:pt x="1009" y="235"/>
                    <a:pt x="474" y="176"/>
                    <a:pt x="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1694439" y="1885303"/>
              <a:ext cx="348305" cy="71879"/>
            </a:xfrm>
            <a:custGeom>
              <a:rect b="b" l="l" r="r" t="t"/>
              <a:pathLst>
                <a:path extrusionOk="0" h="1990" w="9643">
                  <a:moveTo>
                    <a:pt x="1280" y="1"/>
                  </a:moveTo>
                  <a:cubicBezTo>
                    <a:pt x="854" y="1"/>
                    <a:pt x="427" y="13"/>
                    <a:pt x="1" y="30"/>
                  </a:cubicBezTo>
                  <a:cubicBezTo>
                    <a:pt x="152" y="236"/>
                    <a:pt x="316" y="433"/>
                    <a:pt x="490" y="620"/>
                  </a:cubicBezTo>
                  <a:cubicBezTo>
                    <a:pt x="869" y="575"/>
                    <a:pt x="1248" y="543"/>
                    <a:pt x="1626" y="543"/>
                  </a:cubicBezTo>
                  <a:cubicBezTo>
                    <a:pt x="1934" y="543"/>
                    <a:pt x="2242" y="564"/>
                    <a:pt x="2547" y="617"/>
                  </a:cubicBezTo>
                  <a:cubicBezTo>
                    <a:pt x="3103" y="713"/>
                    <a:pt x="3636" y="908"/>
                    <a:pt x="4173" y="1080"/>
                  </a:cubicBezTo>
                  <a:cubicBezTo>
                    <a:pt x="5599" y="1538"/>
                    <a:pt x="7069" y="1843"/>
                    <a:pt x="8560" y="1990"/>
                  </a:cubicBezTo>
                  <a:cubicBezTo>
                    <a:pt x="8943" y="1787"/>
                    <a:pt x="9304" y="1549"/>
                    <a:pt x="9642" y="1278"/>
                  </a:cubicBezTo>
                  <a:cubicBezTo>
                    <a:pt x="8574" y="1233"/>
                    <a:pt x="7510" y="1088"/>
                    <a:pt x="6468" y="848"/>
                  </a:cubicBezTo>
                  <a:cubicBezTo>
                    <a:pt x="5560" y="637"/>
                    <a:pt x="4669" y="353"/>
                    <a:pt x="3751" y="191"/>
                  </a:cubicBezTo>
                  <a:cubicBezTo>
                    <a:pt x="2936" y="47"/>
                    <a:pt x="2109" y="1"/>
                    <a:pt x="128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1669191" y="1843945"/>
              <a:ext cx="417403" cy="87555"/>
            </a:xfrm>
            <a:custGeom>
              <a:rect b="b" l="l" r="r" t="t"/>
              <a:pathLst>
                <a:path extrusionOk="0" h="2424" w="11556">
                  <a:moveTo>
                    <a:pt x="0" y="0"/>
                  </a:moveTo>
                  <a:lnTo>
                    <a:pt x="0" y="0"/>
                  </a:lnTo>
                  <a:cubicBezTo>
                    <a:pt x="193" y="415"/>
                    <a:pt x="427" y="809"/>
                    <a:pt x="700" y="1175"/>
                  </a:cubicBezTo>
                  <a:cubicBezTo>
                    <a:pt x="1125" y="1158"/>
                    <a:pt x="1550" y="1147"/>
                    <a:pt x="1974" y="1147"/>
                  </a:cubicBezTo>
                  <a:cubicBezTo>
                    <a:pt x="2805" y="1147"/>
                    <a:pt x="3633" y="1192"/>
                    <a:pt x="4450" y="1336"/>
                  </a:cubicBezTo>
                  <a:cubicBezTo>
                    <a:pt x="5368" y="1500"/>
                    <a:pt x="6259" y="1782"/>
                    <a:pt x="7167" y="1993"/>
                  </a:cubicBezTo>
                  <a:cubicBezTo>
                    <a:pt x="8210" y="2234"/>
                    <a:pt x="9273" y="2378"/>
                    <a:pt x="10341" y="2423"/>
                  </a:cubicBezTo>
                  <a:cubicBezTo>
                    <a:pt x="10799" y="2052"/>
                    <a:pt x="11207" y="1624"/>
                    <a:pt x="11555" y="1148"/>
                  </a:cubicBezTo>
                  <a:cubicBezTo>
                    <a:pt x="9494" y="937"/>
                    <a:pt x="7422" y="328"/>
                    <a:pt x="5339" y="181"/>
                  </a:cubicBezTo>
                  <a:cubicBezTo>
                    <a:pt x="4793" y="142"/>
                    <a:pt x="4242" y="134"/>
                    <a:pt x="3691" y="134"/>
                  </a:cubicBezTo>
                  <a:cubicBezTo>
                    <a:pt x="3295" y="134"/>
                    <a:pt x="2898" y="138"/>
                    <a:pt x="2502" y="138"/>
                  </a:cubicBezTo>
                  <a:cubicBezTo>
                    <a:pt x="1660" y="138"/>
                    <a:pt x="822" y="119"/>
                    <a:pt x="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1712138" y="1904916"/>
              <a:ext cx="291488" cy="80403"/>
            </a:xfrm>
            <a:custGeom>
              <a:rect b="b" l="l" r="r" t="t"/>
              <a:pathLst>
                <a:path extrusionOk="0" h="2226" w="8070">
                  <a:moveTo>
                    <a:pt x="1136" y="0"/>
                  </a:moveTo>
                  <a:cubicBezTo>
                    <a:pt x="759" y="0"/>
                    <a:pt x="379" y="32"/>
                    <a:pt x="0" y="77"/>
                  </a:cubicBezTo>
                  <a:cubicBezTo>
                    <a:pt x="1232" y="1396"/>
                    <a:pt x="2981" y="2226"/>
                    <a:pt x="4929" y="2226"/>
                  </a:cubicBezTo>
                  <a:cubicBezTo>
                    <a:pt x="6023" y="2226"/>
                    <a:pt x="7101" y="1959"/>
                    <a:pt x="8070" y="1447"/>
                  </a:cubicBezTo>
                  <a:cubicBezTo>
                    <a:pt x="6579" y="1300"/>
                    <a:pt x="5109" y="995"/>
                    <a:pt x="3683" y="538"/>
                  </a:cubicBezTo>
                  <a:cubicBezTo>
                    <a:pt x="3146" y="365"/>
                    <a:pt x="2613" y="170"/>
                    <a:pt x="2057" y="74"/>
                  </a:cubicBezTo>
                  <a:cubicBezTo>
                    <a:pt x="1752" y="21"/>
                    <a:pt x="1445" y="0"/>
                    <a:pt x="1136"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1643076" y="1697587"/>
              <a:ext cx="490799" cy="136497"/>
            </a:xfrm>
            <a:custGeom>
              <a:rect b="b" l="l" r="r" t="t"/>
              <a:pathLst>
                <a:path extrusionOk="0" h="3779" w="13588">
                  <a:moveTo>
                    <a:pt x="209" y="1"/>
                  </a:moveTo>
                  <a:lnTo>
                    <a:pt x="209" y="1"/>
                  </a:lnTo>
                  <a:cubicBezTo>
                    <a:pt x="1" y="1094"/>
                    <a:pt x="73" y="2221"/>
                    <a:pt x="417" y="3280"/>
                  </a:cubicBezTo>
                  <a:cubicBezTo>
                    <a:pt x="891" y="3455"/>
                    <a:pt x="1425" y="3514"/>
                    <a:pt x="1934" y="3561"/>
                  </a:cubicBezTo>
                  <a:cubicBezTo>
                    <a:pt x="3112" y="3670"/>
                    <a:pt x="4293" y="3778"/>
                    <a:pt x="5476" y="3778"/>
                  </a:cubicBezTo>
                  <a:cubicBezTo>
                    <a:pt x="5542" y="3778"/>
                    <a:pt x="5608" y="3778"/>
                    <a:pt x="5673" y="3777"/>
                  </a:cubicBezTo>
                  <a:cubicBezTo>
                    <a:pt x="7957" y="3753"/>
                    <a:pt x="10271" y="3303"/>
                    <a:pt x="12536" y="3303"/>
                  </a:cubicBezTo>
                  <a:cubicBezTo>
                    <a:pt x="12775" y="3303"/>
                    <a:pt x="13012" y="3308"/>
                    <a:pt x="13250" y="3319"/>
                  </a:cubicBezTo>
                  <a:cubicBezTo>
                    <a:pt x="13473" y="2640"/>
                    <a:pt x="13587" y="1931"/>
                    <a:pt x="13587" y="1217"/>
                  </a:cubicBezTo>
                  <a:cubicBezTo>
                    <a:pt x="13587" y="833"/>
                    <a:pt x="13548" y="459"/>
                    <a:pt x="13486" y="91"/>
                  </a:cubicBezTo>
                  <a:cubicBezTo>
                    <a:pt x="12630" y="547"/>
                    <a:pt x="11672" y="815"/>
                    <a:pt x="10703" y="850"/>
                  </a:cubicBezTo>
                  <a:cubicBezTo>
                    <a:pt x="9889" y="878"/>
                    <a:pt x="9009" y="768"/>
                    <a:pt x="8317" y="1198"/>
                  </a:cubicBezTo>
                  <a:cubicBezTo>
                    <a:pt x="7811" y="1514"/>
                    <a:pt x="7482" y="2085"/>
                    <a:pt x="6933" y="2319"/>
                  </a:cubicBezTo>
                  <a:cubicBezTo>
                    <a:pt x="6728" y="2407"/>
                    <a:pt x="6506" y="2440"/>
                    <a:pt x="6282" y="2440"/>
                  </a:cubicBezTo>
                  <a:cubicBezTo>
                    <a:pt x="6116" y="2440"/>
                    <a:pt x="5950" y="2422"/>
                    <a:pt x="5788" y="2394"/>
                  </a:cubicBezTo>
                  <a:cubicBezTo>
                    <a:pt x="3786" y="2057"/>
                    <a:pt x="2147" y="407"/>
                    <a:pt x="209"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1782391" y="1701488"/>
              <a:ext cx="128948" cy="40996"/>
            </a:xfrm>
            <a:custGeom>
              <a:rect b="b" l="l" r="r" t="t"/>
              <a:pathLst>
                <a:path extrusionOk="0" h="1135" w="3570">
                  <a:moveTo>
                    <a:pt x="2496" y="1"/>
                  </a:moveTo>
                  <a:cubicBezTo>
                    <a:pt x="1644" y="1"/>
                    <a:pt x="798" y="158"/>
                    <a:pt x="1" y="466"/>
                  </a:cubicBezTo>
                  <a:cubicBezTo>
                    <a:pt x="515" y="906"/>
                    <a:pt x="1193" y="1135"/>
                    <a:pt x="1869" y="1135"/>
                  </a:cubicBezTo>
                  <a:cubicBezTo>
                    <a:pt x="2358" y="1135"/>
                    <a:pt x="2845" y="1015"/>
                    <a:pt x="3269" y="769"/>
                  </a:cubicBezTo>
                  <a:cubicBezTo>
                    <a:pt x="3409" y="687"/>
                    <a:pt x="3557" y="569"/>
                    <a:pt x="3562" y="405"/>
                  </a:cubicBezTo>
                  <a:cubicBezTo>
                    <a:pt x="3569" y="149"/>
                    <a:pt x="3239" y="37"/>
                    <a:pt x="2983" y="18"/>
                  </a:cubicBezTo>
                  <a:cubicBezTo>
                    <a:pt x="2820" y="7"/>
                    <a:pt x="2658" y="1"/>
                    <a:pt x="249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1816019" y="1497844"/>
              <a:ext cx="116306" cy="21997"/>
            </a:xfrm>
            <a:custGeom>
              <a:rect b="b" l="l" r="r" t="t"/>
              <a:pathLst>
                <a:path extrusionOk="0" h="609" w="3220">
                  <a:moveTo>
                    <a:pt x="2053" y="1"/>
                  </a:moveTo>
                  <a:cubicBezTo>
                    <a:pt x="1335" y="1"/>
                    <a:pt x="649" y="127"/>
                    <a:pt x="1" y="337"/>
                  </a:cubicBezTo>
                  <a:cubicBezTo>
                    <a:pt x="442" y="517"/>
                    <a:pt x="920" y="609"/>
                    <a:pt x="1397" y="609"/>
                  </a:cubicBezTo>
                  <a:cubicBezTo>
                    <a:pt x="1931" y="609"/>
                    <a:pt x="2465" y="493"/>
                    <a:pt x="2945" y="255"/>
                  </a:cubicBezTo>
                  <a:cubicBezTo>
                    <a:pt x="3037" y="210"/>
                    <a:pt x="3129" y="160"/>
                    <a:pt x="3219" y="111"/>
                  </a:cubicBezTo>
                  <a:cubicBezTo>
                    <a:pt x="2835" y="40"/>
                    <a:pt x="2444" y="3"/>
                    <a:pt x="2053"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1769713" y="1501817"/>
              <a:ext cx="214300" cy="50315"/>
            </a:xfrm>
            <a:custGeom>
              <a:rect b="b" l="l" r="r" t="t"/>
              <a:pathLst>
                <a:path extrusionOk="0" h="1393" w="5933">
                  <a:moveTo>
                    <a:pt x="4501" y="1"/>
                  </a:moveTo>
                  <a:cubicBezTo>
                    <a:pt x="4411" y="51"/>
                    <a:pt x="4319" y="100"/>
                    <a:pt x="4227" y="145"/>
                  </a:cubicBezTo>
                  <a:cubicBezTo>
                    <a:pt x="3747" y="383"/>
                    <a:pt x="3213" y="499"/>
                    <a:pt x="2679" y="499"/>
                  </a:cubicBezTo>
                  <a:cubicBezTo>
                    <a:pt x="2202" y="499"/>
                    <a:pt x="1725" y="407"/>
                    <a:pt x="1283" y="227"/>
                  </a:cubicBezTo>
                  <a:cubicBezTo>
                    <a:pt x="835" y="372"/>
                    <a:pt x="402" y="551"/>
                    <a:pt x="0" y="781"/>
                  </a:cubicBezTo>
                  <a:cubicBezTo>
                    <a:pt x="750" y="1182"/>
                    <a:pt x="1602" y="1393"/>
                    <a:pt x="2453" y="1393"/>
                  </a:cubicBezTo>
                  <a:cubicBezTo>
                    <a:pt x="2878" y="1393"/>
                    <a:pt x="3302" y="1341"/>
                    <a:pt x="3712" y="1233"/>
                  </a:cubicBezTo>
                  <a:cubicBezTo>
                    <a:pt x="4472" y="1034"/>
                    <a:pt x="5191" y="663"/>
                    <a:pt x="5933" y="420"/>
                  </a:cubicBezTo>
                  <a:cubicBezTo>
                    <a:pt x="5473" y="227"/>
                    <a:pt x="4993" y="87"/>
                    <a:pt x="4501"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1803738" y="3686860"/>
              <a:ext cx="363476" cy="95104"/>
            </a:xfrm>
            <a:custGeom>
              <a:rect b="b" l="l" r="r" t="t"/>
              <a:pathLst>
                <a:path extrusionOk="0" h="2633" w="10063">
                  <a:moveTo>
                    <a:pt x="324" y="1"/>
                  </a:moveTo>
                  <a:cubicBezTo>
                    <a:pt x="189" y="289"/>
                    <a:pt x="80" y="590"/>
                    <a:pt x="0" y="898"/>
                  </a:cubicBezTo>
                  <a:cubicBezTo>
                    <a:pt x="291" y="952"/>
                    <a:pt x="577" y="1022"/>
                    <a:pt x="847" y="1141"/>
                  </a:cubicBezTo>
                  <a:cubicBezTo>
                    <a:pt x="1235" y="1312"/>
                    <a:pt x="1577" y="1575"/>
                    <a:pt x="1940" y="1796"/>
                  </a:cubicBezTo>
                  <a:cubicBezTo>
                    <a:pt x="2833" y="2337"/>
                    <a:pt x="3856" y="2627"/>
                    <a:pt x="4901" y="2632"/>
                  </a:cubicBezTo>
                  <a:cubicBezTo>
                    <a:pt x="4909" y="2632"/>
                    <a:pt x="4917" y="2632"/>
                    <a:pt x="4925" y="2632"/>
                  </a:cubicBezTo>
                  <a:cubicBezTo>
                    <a:pt x="5673" y="2632"/>
                    <a:pt x="6411" y="2487"/>
                    <a:pt x="7150" y="2373"/>
                  </a:cubicBezTo>
                  <a:cubicBezTo>
                    <a:pt x="8115" y="2226"/>
                    <a:pt x="9088" y="2130"/>
                    <a:pt x="10063" y="2084"/>
                  </a:cubicBezTo>
                  <a:cubicBezTo>
                    <a:pt x="10054" y="1556"/>
                    <a:pt x="9963" y="1033"/>
                    <a:pt x="9794" y="534"/>
                  </a:cubicBezTo>
                  <a:cubicBezTo>
                    <a:pt x="9500" y="579"/>
                    <a:pt x="9210" y="642"/>
                    <a:pt x="8932" y="753"/>
                  </a:cubicBezTo>
                  <a:cubicBezTo>
                    <a:pt x="8431" y="954"/>
                    <a:pt x="7984" y="1275"/>
                    <a:pt x="7479" y="1469"/>
                  </a:cubicBezTo>
                  <a:cubicBezTo>
                    <a:pt x="7019" y="1647"/>
                    <a:pt x="6532" y="1714"/>
                    <a:pt x="6039" y="1714"/>
                  </a:cubicBezTo>
                  <a:cubicBezTo>
                    <a:pt x="5520" y="1714"/>
                    <a:pt x="4994" y="1640"/>
                    <a:pt x="4484" y="1543"/>
                  </a:cubicBezTo>
                  <a:cubicBezTo>
                    <a:pt x="3910" y="1434"/>
                    <a:pt x="3339" y="1298"/>
                    <a:pt x="2806" y="1062"/>
                  </a:cubicBezTo>
                  <a:cubicBezTo>
                    <a:pt x="2262" y="822"/>
                    <a:pt x="1767" y="482"/>
                    <a:pt x="1218" y="255"/>
                  </a:cubicBezTo>
                  <a:cubicBezTo>
                    <a:pt x="930" y="139"/>
                    <a:pt x="630" y="53"/>
                    <a:pt x="324"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1829781" y="3634920"/>
              <a:ext cx="316483" cy="83437"/>
            </a:xfrm>
            <a:custGeom>
              <a:rect b="b" l="l" r="r" t="t"/>
              <a:pathLst>
                <a:path extrusionOk="0" h="2310" w="8762">
                  <a:moveTo>
                    <a:pt x="7853" y="0"/>
                  </a:moveTo>
                  <a:cubicBezTo>
                    <a:pt x="7658" y="36"/>
                    <a:pt x="7464" y="82"/>
                    <a:pt x="7275" y="149"/>
                  </a:cubicBezTo>
                  <a:cubicBezTo>
                    <a:pt x="6657" y="371"/>
                    <a:pt x="6111" y="769"/>
                    <a:pt x="5483" y="961"/>
                  </a:cubicBezTo>
                  <a:cubicBezTo>
                    <a:pt x="5165" y="1058"/>
                    <a:pt x="4840" y="1099"/>
                    <a:pt x="4511" y="1099"/>
                  </a:cubicBezTo>
                  <a:cubicBezTo>
                    <a:pt x="3791" y="1099"/>
                    <a:pt x="3057" y="902"/>
                    <a:pt x="2365" y="674"/>
                  </a:cubicBezTo>
                  <a:cubicBezTo>
                    <a:pt x="1755" y="471"/>
                    <a:pt x="1142" y="243"/>
                    <a:pt x="518" y="99"/>
                  </a:cubicBezTo>
                  <a:cubicBezTo>
                    <a:pt x="328" y="296"/>
                    <a:pt x="156" y="509"/>
                    <a:pt x="1" y="735"/>
                  </a:cubicBezTo>
                  <a:cubicBezTo>
                    <a:pt x="767" y="839"/>
                    <a:pt x="1510" y="1139"/>
                    <a:pt x="2193" y="1514"/>
                  </a:cubicBezTo>
                  <a:cubicBezTo>
                    <a:pt x="2685" y="1783"/>
                    <a:pt x="3164" y="2097"/>
                    <a:pt x="3710" y="2231"/>
                  </a:cubicBezTo>
                  <a:cubicBezTo>
                    <a:pt x="3942" y="2287"/>
                    <a:pt x="4181" y="2310"/>
                    <a:pt x="4421" y="2310"/>
                  </a:cubicBezTo>
                  <a:cubicBezTo>
                    <a:pt x="4609" y="2310"/>
                    <a:pt x="4797" y="2296"/>
                    <a:pt x="4982" y="2274"/>
                  </a:cubicBezTo>
                  <a:cubicBezTo>
                    <a:pt x="6276" y="2118"/>
                    <a:pt x="7505" y="1577"/>
                    <a:pt x="8762" y="1242"/>
                  </a:cubicBezTo>
                  <a:cubicBezTo>
                    <a:pt x="8524" y="784"/>
                    <a:pt x="8217" y="366"/>
                    <a:pt x="7853"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1848419" y="3612525"/>
              <a:ext cx="265049" cy="62090"/>
            </a:xfrm>
            <a:custGeom>
              <a:rect b="b" l="l" r="r" t="t"/>
              <a:pathLst>
                <a:path extrusionOk="0" h="1719" w="7338">
                  <a:moveTo>
                    <a:pt x="6590" y="0"/>
                  </a:moveTo>
                  <a:cubicBezTo>
                    <a:pt x="5728" y="468"/>
                    <a:pt x="4870" y="942"/>
                    <a:pt x="3909" y="1024"/>
                  </a:cubicBezTo>
                  <a:cubicBezTo>
                    <a:pt x="3806" y="1033"/>
                    <a:pt x="3703" y="1037"/>
                    <a:pt x="3600" y="1037"/>
                  </a:cubicBezTo>
                  <a:cubicBezTo>
                    <a:pt x="2725" y="1037"/>
                    <a:pt x="1865" y="739"/>
                    <a:pt x="1013" y="506"/>
                  </a:cubicBezTo>
                  <a:cubicBezTo>
                    <a:pt x="802" y="448"/>
                    <a:pt x="588" y="408"/>
                    <a:pt x="376" y="358"/>
                  </a:cubicBezTo>
                  <a:cubicBezTo>
                    <a:pt x="245" y="471"/>
                    <a:pt x="120" y="592"/>
                    <a:pt x="0" y="717"/>
                  </a:cubicBezTo>
                  <a:cubicBezTo>
                    <a:pt x="625" y="862"/>
                    <a:pt x="1239" y="1090"/>
                    <a:pt x="1848" y="1292"/>
                  </a:cubicBezTo>
                  <a:cubicBezTo>
                    <a:pt x="2541" y="1522"/>
                    <a:pt x="3275" y="1719"/>
                    <a:pt x="3996" y="1719"/>
                  </a:cubicBezTo>
                  <a:cubicBezTo>
                    <a:pt x="4323" y="1719"/>
                    <a:pt x="4649" y="1678"/>
                    <a:pt x="4966" y="1581"/>
                  </a:cubicBezTo>
                  <a:cubicBezTo>
                    <a:pt x="5595" y="1388"/>
                    <a:pt x="6140" y="990"/>
                    <a:pt x="6759" y="769"/>
                  </a:cubicBezTo>
                  <a:cubicBezTo>
                    <a:pt x="6947" y="701"/>
                    <a:pt x="7142" y="656"/>
                    <a:pt x="7337" y="619"/>
                  </a:cubicBezTo>
                  <a:cubicBezTo>
                    <a:pt x="7108" y="390"/>
                    <a:pt x="6858" y="183"/>
                    <a:pt x="659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1919142" y="3580559"/>
              <a:ext cx="116920" cy="18530"/>
            </a:xfrm>
            <a:custGeom>
              <a:rect b="b" l="l" r="r" t="t"/>
              <a:pathLst>
                <a:path extrusionOk="0" h="513" w="3237">
                  <a:moveTo>
                    <a:pt x="1761" y="0"/>
                  </a:moveTo>
                  <a:cubicBezTo>
                    <a:pt x="1164" y="0"/>
                    <a:pt x="568" y="106"/>
                    <a:pt x="1" y="316"/>
                  </a:cubicBezTo>
                  <a:lnTo>
                    <a:pt x="306" y="329"/>
                  </a:lnTo>
                  <a:cubicBezTo>
                    <a:pt x="867" y="351"/>
                    <a:pt x="1429" y="374"/>
                    <a:pt x="1984" y="458"/>
                  </a:cubicBezTo>
                  <a:cubicBezTo>
                    <a:pt x="2149" y="482"/>
                    <a:pt x="2316" y="512"/>
                    <a:pt x="2483" y="512"/>
                  </a:cubicBezTo>
                  <a:cubicBezTo>
                    <a:pt x="2538" y="512"/>
                    <a:pt x="2593" y="509"/>
                    <a:pt x="2648" y="501"/>
                  </a:cubicBezTo>
                  <a:cubicBezTo>
                    <a:pt x="2872" y="468"/>
                    <a:pt x="3064" y="363"/>
                    <a:pt x="3236" y="220"/>
                  </a:cubicBezTo>
                  <a:cubicBezTo>
                    <a:pt x="2755" y="74"/>
                    <a:pt x="2257" y="0"/>
                    <a:pt x="176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1862000" y="3588469"/>
              <a:ext cx="224486" cy="61548"/>
            </a:xfrm>
            <a:custGeom>
              <a:rect b="b" l="l" r="r" t="t"/>
              <a:pathLst>
                <a:path extrusionOk="0" h="1704" w="6215">
                  <a:moveTo>
                    <a:pt x="4819" y="0"/>
                  </a:moveTo>
                  <a:cubicBezTo>
                    <a:pt x="4646" y="143"/>
                    <a:pt x="4454" y="248"/>
                    <a:pt x="4230" y="281"/>
                  </a:cubicBezTo>
                  <a:cubicBezTo>
                    <a:pt x="4175" y="289"/>
                    <a:pt x="4120" y="292"/>
                    <a:pt x="4066" y="292"/>
                  </a:cubicBezTo>
                  <a:cubicBezTo>
                    <a:pt x="3899" y="292"/>
                    <a:pt x="3732" y="262"/>
                    <a:pt x="3567" y="238"/>
                  </a:cubicBezTo>
                  <a:cubicBezTo>
                    <a:pt x="3012" y="154"/>
                    <a:pt x="2450" y="132"/>
                    <a:pt x="1888" y="109"/>
                  </a:cubicBezTo>
                  <a:lnTo>
                    <a:pt x="1583" y="96"/>
                  </a:lnTo>
                  <a:cubicBezTo>
                    <a:pt x="1004" y="308"/>
                    <a:pt x="468" y="623"/>
                    <a:pt x="1" y="1025"/>
                  </a:cubicBezTo>
                  <a:cubicBezTo>
                    <a:pt x="213" y="1074"/>
                    <a:pt x="427" y="1114"/>
                    <a:pt x="637" y="1172"/>
                  </a:cubicBezTo>
                  <a:cubicBezTo>
                    <a:pt x="1490" y="1405"/>
                    <a:pt x="2350" y="1704"/>
                    <a:pt x="3226" y="1704"/>
                  </a:cubicBezTo>
                  <a:cubicBezTo>
                    <a:pt x="3329" y="1704"/>
                    <a:pt x="3431" y="1700"/>
                    <a:pt x="3534" y="1691"/>
                  </a:cubicBezTo>
                  <a:cubicBezTo>
                    <a:pt x="4495" y="1609"/>
                    <a:pt x="5352" y="1134"/>
                    <a:pt x="6214" y="667"/>
                  </a:cubicBezTo>
                  <a:cubicBezTo>
                    <a:pt x="5785" y="375"/>
                    <a:pt x="5315" y="150"/>
                    <a:pt x="4819"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1815405" y="3661396"/>
              <a:ext cx="342129" cy="87374"/>
            </a:xfrm>
            <a:custGeom>
              <a:rect b="b" l="l" r="r" t="t"/>
              <a:pathLst>
                <a:path extrusionOk="0" h="2419" w="9472">
                  <a:moveTo>
                    <a:pt x="398" y="1"/>
                  </a:moveTo>
                  <a:cubicBezTo>
                    <a:pt x="246" y="225"/>
                    <a:pt x="114" y="460"/>
                    <a:pt x="1" y="704"/>
                  </a:cubicBezTo>
                  <a:cubicBezTo>
                    <a:pt x="306" y="757"/>
                    <a:pt x="607" y="843"/>
                    <a:pt x="895" y="960"/>
                  </a:cubicBezTo>
                  <a:cubicBezTo>
                    <a:pt x="1444" y="1187"/>
                    <a:pt x="1940" y="1527"/>
                    <a:pt x="2483" y="1766"/>
                  </a:cubicBezTo>
                  <a:cubicBezTo>
                    <a:pt x="3016" y="2002"/>
                    <a:pt x="3587" y="2138"/>
                    <a:pt x="4161" y="2247"/>
                  </a:cubicBezTo>
                  <a:cubicBezTo>
                    <a:pt x="4671" y="2344"/>
                    <a:pt x="5198" y="2419"/>
                    <a:pt x="5717" y="2419"/>
                  </a:cubicBezTo>
                  <a:cubicBezTo>
                    <a:pt x="6210" y="2419"/>
                    <a:pt x="6696" y="2352"/>
                    <a:pt x="7156" y="2173"/>
                  </a:cubicBezTo>
                  <a:cubicBezTo>
                    <a:pt x="7661" y="1978"/>
                    <a:pt x="8108" y="1657"/>
                    <a:pt x="8609" y="1457"/>
                  </a:cubicBezTo>
                  <a:cubicBezTo>
                    <a:pt x="8887" y="1346"/>
                    <a:pt x="9177" y="1283"/>
                    <a:pt x="9471" y="1238"/>
                  </a:cubicBezTo>
                  <a:cubicBezTo>
                    <a:pt x="9386" y="986"/>
                    <a:pt x="9282" y="743"/>
                    <a:pt x="9160" y="509"/>
                  </a:cubicBezTo>
                  <a:cubicBezTo>
                    <a:pt x="7903" y="844"/>
                    <a:pt x="6674" y="1385"/>
                    <a:pt x="5380" y="1541"/>
                  </a:cubicBezTo>
                  <a:cubicBezTo>
                    <a:pt x="5194" y="1563"/>
                    <a:pt x="5006" y="1577"/>
                    <a:pt x="4818" y="1577"/>
                  </a:cubicBezTo>
                  <a:cubicBezTo>
                    <a:pt x="4579" y="1577"/>
                    <a:pt x="4340" y="1554"/>
                    <a:pt x="4108" y="1498"/>
                  </a:cubicBezTo>
                  <a:cubicBezTo>
                    <a:pt x="3562" y="1364"/>
                    <a:pt x="3082" y="1050"/>
                    <a:pt x="2590" y="781"/>
                  </a:cubicBezTo>
                  <a:cubicBezTo>
                    <a:pt x="1908" y="405"/>
                    <a:pt x="1164" y="105"/>
                    <a:pt x="39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1801210" y="3801108"/>
              <a:ext cx="340395" cy="83690"/>
            </a:xfrm>
            <a:custGeom>
              <a:rect b="b" l="l" r="r" t="t"/>
              <a:pathLst>
                <a:path extrusionOk="0" h="2317" w="9424">
                  <a:moveTo>
                    <a:pt x="1" y="0"/>
                  </a:moveTo>
                  <a:lnTo>
                    <a:pt x="1" y="0"/>
                  </a:lnTo>
                  <a:cubicBezTo>
                    <a:pt x="36" y="183"/>
                    <a:pt x="81" y="362"/>
                    <a:pt x="136" y="540"/>
                  </a:cubicBezTo>
                  <a:cubicBezTo>
                    <a:pt x="1050" y="891"/>
                    <a:pt x="2018" y="1100"/>
                    <a:pt x="2996" y="1143"/>
                  </a:cubicBezTo>
                  <a:cubicBezTo>
                    <a:pt x="3156" y="1149"/>
                    <a:pt x="3317" y="1152"/>
                    <a:pt x="3479" y="1152"/>
                  </a:cubicBezTo>
                  <a:cubicBezTo>
                    <a:pt x="4014" y="1152"/>
                    <a:pt x="4553" y="1123"/>
                    <a:pt x="5087" y="1123"/>
                  </a:cubicBezTo>
                  <a:cubicBezTo>
                    <a:pt x="5782" y="1123"/>
                    <a:pt x="6468" y="1172"/>
                    <a:pt x="7122" y="1396"/>
                  </a:cubicBezTo>
                  <a:cubicBezTo>
                    <a:pt x="7608" y="1562"/>
                    <a:pt x="8056" y="1818"/>
                    <a:pt x="8500" y="2074"/>
                  </a:cubicBezTo>
                  <a:lnTo>
                    <a:pt x="8924" y="2316"/>
                  </a:lnTo>
                  <a:cubicBezTo>
                    <a:pt x="9110" y="2096"/>
                    <a:pt x="9278" y="1858"/>
                    <a:pt x="9423" y="1609"/>
                  </a:cubicBezTo>
                  <a:cubicBezTo>
                    <a:pt x="8738" y="1209"/>
                    <a:pt x="8050" y="797"/>
                    <a:pt x="7289" y="629"/>
                  </a:cubicBezTo>
                  <a:cubicBezTo>
                    <a:pt x="6964" y="557"/>
                    <a:pt x="6636" y="532"/>
                    <a:pt x="6305" y="532"/>
                  </a:cubicBezTo>
                  <a:cubicBezTo>
                    <a:pt x="5697" y="532"/>
                    <a:pt x="5083" y="617"/>
                    <a:pt x="4473" y="652"/>
                  </a:cubicBezTo>
                  <a:cubicBezTo>
                    <a:pt x="4262" y="664"/>
                    <a:pt x="4050" y="670"/>
                    <a:pt x="3839" y="670"/>
                  </a:cubicBezTo>
                  <a:cubicBezTo>
                    <a:pt x="2532" y="670"/>
                    <a:pt x="1233" y="444"/>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1806086" y="3820576"/>
              <a:ext cx="317495" cy="111719"/>
            </a:xfrm>
            <a:custGeom>
              <a:rect b="b" l="l" r="r" t="t"/>
              <a:pathLst>
                <a:path extrusionOk="0" h="3093" w="8790">
                  <a:moveTo>
                    <a:pt x="1" y="1"/>
                  </a:moveTo>
                  <a:lnTo>
                    <a:pt x="1" y="1"/>
                  </a:lnTo>
                  <a:cubicBezTo>
                    <a:pt x="105" y="333"/>
                    <a:pt x="243" y="652"/>
                    <a:pt x="413" y="956"/>
                  </a:cubicBezTo>
                  <a:cubicBezTo>
                    <a:pt x="1249" y="1137"/>
                    <a:pt x="2056" y="1436"/>
                    <a:pt x="2808" y="1845"/>
                  </a:cubicBezTo>
                  <a:cubicBezTo>
                    <a:pt x="3160" y="2038"/>
                    <a:pt x="3501" y="2256"/>
                    <a:pt x="3877" y="2398"/>
                  </a:cubicBezTo>
                  <a:cubicBezTo>
                    <a:pt x="4525" y="2641"/>
                    <a:pt x="5236" y="2644"/>
                    <a:pt x="5918" y="2761"/>
                  </a:cubicBezTo>
                  <a:cubicBezTo>
                    <a:pt x="6314" y="2829"/>
                    <a:pt x="6700" y="2948"/>
                    <a:pt x="7076" y="3093"/>
                  </a:cubicBezTo>
                  <a:cubicBezTo>
                    <a:pt x="7254" y="3008"/>
                    <a:pt x="7427" y="2914"/>
                    <a:pt x="7593" y="2810"/>
                  </a:cubicBezTo>
                  <a:cubicBezTo>
                    <a:pt x="7380" y="2693"/>
                    <a:pt x="7168" y="2575"/>
                    <a:pt x="6953" y="2470"/>
                  </a:cubicBezTo>
                  <a:cubicBezTo>
                    <a:pt x="6244" y="2127"/>
                    <a:pt x="5461" y="1919"/>
                    <a:pt x="4830" y="1447"/>
                  </a:cubicBezTo>
                  <a:cubicBezTo>
                    <a:pt x="4848" y="1373"/>
                    <a:pt x="4936" y="1354"/>
                    <a:pt x="5016" y="1354"/>
                  </a:cubicBezTo>
                  <a:cubicBezTo>
                    <a:pt x="5027" y="1354"/>
                    <a:pt x="5038" y="1355"/>
                    <a:pt x="5049" y="1355"/>
                  </a:cubicBezTo>
                  <a:cubicBezTo>
                    <a:pt x="6167" y="1428"/>
                    <a:pt x="7261" y="1778"/>
                    <a:pt x="8232" y="2339"/>
                  </a:cubicBezTo>
                  <a:cubicBezTo>
                    <a:pt x="8431" y="2167"/>
                    <a:pt x="8618" y="1979"/>
                    <a:pt x="8789" y="1777"/>
                  </a:cubicBezTo>
                  <a:lnTo>
                    <a:pt x="8365" y="1535"/>
                  </a:lnTo>
                  <a:cubicBezTo>
                    <a:pt x="7921" y="1279"/>
                    <a:pt x="7473" y="1023"/>
                    <a:pt x="6987" y="857"/>
                  </a:cubicBezTo>
                  <a:cubicBezTo>
                    <a:pt x="6332" y="633"/>
                    <a:pt x="5645" y="584"/>
                    <a:pt x="4949" y="584"/>
                  </a:cubicBezTo>
                  <a:cubicBezTo>
                    <a:pt x="4419" y="584"/>
                    <a:pt x="3884" y="612"/>
                    <a:pt x="3353" y="612"/>
                  </a:cubicBezTo>
                  <a:cubicBezTo>
                    <a:pt x="3188" y="612"/>
                    <a:pt x="3024" y="609"/>
                    <a:pt x="2861" y="602"/>
                  </a:cubicBezTo>
                  <a:cubicBezTo>
                    <a:pt x="1883" y="561"/>
                    <a:pt x="915" y="352"/>
                    <a:pt x="1"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799259" y="3719224"/>
              <a:ext cx="368135" cy="87988"/>
            </a:xfrm>
            <a:custGeom>
              <a:rect b="b" l="l" r="r" t="t"/>
              <a:pathLst>
                <a:path extrusionOk="0" h="2436" w="10192">
                  <a:moveTo>
                    <a:pt x="124" y="1"/>
                  </a:moveTo>
                  <a:cubicBezTo>
                    <a:pt x="69" y="214"/>
                    <a:pt x="28" y="431"/>
                    <a:pt x="0" y="649"/>
                  </a:cubicBezTo>
                  <a:cubicBezTo>
                    <a:pt x="205" y="713"/>
                    <a:pt x="405" y="791"/>
                    <a:pt x="599" y="884"/>
                  </a:cubicBezTo>
                  <a:cubicBezTo>
                    <a:pt x="1079" y="1119"/>
                    <a:pt x="1512" y="1443"/>
                    <a:pt x="1998" y="1666"/>
                  </a:cubicBezTo>
                  <a:cubicBezTo>
                    <a:pt x="2564" y="1926"/>
                    <a:pt x="3186" y="2043"/>
                    <a:pt x="3805" y="2111"/>
                  </a:cubicBezTo>
                  <a:cubicBezTo>
                    <a:pt x="4407" y="2176"/>
                    <a:pt x="5012" y="2195"/>
                    <a:pt x="5617" y="2195"/>
                  </a:cubicBezTo>
                  <a:cubicBezTo>
                    <a:pt x="5873" y="2195"/>
                    <a:pt x="6128" y="2192"/>
                    <a:pt x="6383" y="2187"/>
                  </a:cubicBezTo>
                  <a:cubicBezTo>
                    <a:pt x="6794" y="2178"/>
                    <a:pt x="7205" y="2166"/>
                    <a:pt x="7615" y="2166"/>
                  </a:cubicBezTo>
                  <a:cubicBezTo>
                    <a:pt x="8056" y="2166"/>
                    <a:pt x="8496" y="2180"/>
                    <a:pt x="8935" y="2228"/>
                  </a:cubicBezTo>
                  <a:cubicBezTo>
                    <a:pt x="9313" y="2268"/>
                    <a:pt x="9686" y="2344"/>
                    <a:pt x="10055" y="2436"/>
                  </a:cubicBezTo>
                  <a:cubicBezTo>
                    <a:pt x="10144" y="2057"/>
                    <a:pt x="10190" y="1669"/>
                    <a:pt x="10191" y="1279"/>
                  </a:cubicBezTo>
                  <a:cubicBezTo>
                    <a:pt x="10191" y="1248"/>
                    <a:pt x="10188" y="1218"/>
                    <a:pt x="10187" y="1187"/>
                  </a:cubicBezTo>
                  <a:cubicBezTo>
                    <a:pt x="9212" y="1234"/>
                    <a:pt x="8239" y="1330"/>
                    <a:pt x="7274" y="1477"/>
                  </a:cubicBezTo>
                  <a:cubicBezTo>
                    <a:pt x="6535" y="1591"/>
                    <a:pt x="5797" y="1736"/>
                    <a:pt x="5049" y="1736"/>
                  </a:cubicBezTo>
                  <a:cubicBezTo>
                    <a:pt x="5041" y="1736"/>
                    <a:pt x="5033" y="1736"/>
                    <a:pt x="5025" y="1736"/>
                  </a:cubicBezTo>
                  <a:cubicBezTo>
                    <a:pt x="3980" y="1731"/>
                    <a:pt x="2956" y="1441"/>
                    <a:pt x="2064" y="900"/>
                  </a:cubicBezTo>
                  <a:cubicBezTo>
                    <a:pt x="1701" y="679"/>
                    <a:pt x="1359" y="416"/>
                    <a:pt x="971" y="244"/>
                  </a:cubicBezTo>
                  <a:cubicBezTo>
                    <a:pt x="701" y="125"/>
                    <a:pt x="415" y="55"/>
                    <a:pt x="12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796622" y="3742666"/>
              <a:ext cx="365859" cy="116631"/>
            </a:xfrm>
            <a:custGeom>
              <a:rect b="b" l="l" r="r" t="t"/>
              <a:pathLst>
                <a:path extrusionOk="0" h="3229" w="10129">
                  <a:moveTo>
                    <a:pt x="72" y="0"/>
                  </a:moveTo>
                  <a:cubicBezTo>
                    <a:pt x="1" y="539"/>
                    <a:pt x="19" y="1086"/>
                    <a:pt x="127" y="1618"/>
                  </a:cubicBezTo>
                  <a:cubicBezTo>
                    <a:pt x="1360" y="2062"/>
                    <a:pt x="2659" y="2288"/>
                    <a:pt x="3965" y="2288"/>
                  </a:cubicBezTo>
                  <a:cubicBezTo>
                    <a:pt x="4177" y="2288"/>
                    <a:pt x="4388" y="2282"/>
                    <a:pt x="4599" y="2270"/>
                  </a:cubicBezTo>
                  <a:cubicBezTo>
                    <a:pt x="5208" y="2235"/>
                    <a:pt x="5823" y="2151"/>
                    <a:pt x="6431" y="2151"/>
                  </a:cubicBezTo>
                  <a:cubicBezTo>
                    <a:pt x="6762" y="2151"/>
                    <a:pt x="7091" y="2176"/>
                    <a:pt x="7416" y="2247"/>
                  </a:cubicBezTo>
                  <a:cubicBezTo>
                    <a:pt x="8176" y="2415"/>
                    <a:pt x="8864" y="2827"/>
                    <a:pt x="9550" y="3228"/>
                  </a:cubicBezTo>
                  <a:cubicBezTo>
                    <a:pt x="9816" y="2780"/>
                    <a:pt x="10011" y="2294"/>
                    <a:pt x="10128" y="1787"/>
                  </a:cubicBezTo>
                  <a:cubicBezTo>
                    <a:pt x="9759" y="1695"/>
                    <a:pt x="9386" y="1620"/>
                    <a:pt x="9008" y="1579"/>
                  </a:cubicBezTo>
                  <a:cubicBezTo>
                    <a:pt x="8569" y="1531"/>
                    <a:pt x="8129" y="1517"/>
                    <a:pt x="7689" y="1517"/>
                  </a:cubicBezTo>
                  <a:cubicBezTo>
                    <a:pt x="7278" y="1517"/>
                    <a:pt x="6867" y="1529"/>
                    <a:pt x="6456" y="1538"/>
                  </a:cubicBezTo>
                  <a:cubicBezTo>
                    <a:pt x="6201" y="1543"/>
                    <a:pt x="5946" y="1546"/>
                    <a:pt x="5690" y="1546"/>
                  </a:cubicBezTo>
                  <a:cubicBezTo>
                    <a:pt x="5085" y="1546"/>
                    <a:pt x="4480" y="1527"/>
                    <a:pt x="3878" y="1462"/>
                  </a:cubicBezTo>
                  <a:cubicBezTo>
                    <a:pt x="3259" y="1394"/>
                    <a:pt x="2637" y="1277"/>
                    <a:pt x="2071" y="1017"/>
                  </a:cubicBezTo>
                  <a:cubicBezTo>
                    <a:pt x="1585" y="794"/>
                    <a:pt x="1150" y="470"/>
                    <a:pt x="671" y="235"/>
                  </a:cubicBezTo>
                  <a:cubicBezTo>
                    <a:pt x="478" y="142"/>
                    <a:pt x="278" y="64"/>
                    <a:pt x="72"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1821003" y="3855071"/>
              <a:ext cx="240704" cy="95212"/>
            </a:xfrm>
            <a:custGeom>
              <a:rect b="b" l="l" r="r" t="t"/>
              <a:pathLst>
                <a:path extrusionOk="0" h="2636" w="6664">
                  <a:moveTo>
                    <a:pt x="0" y="1"/>
                  </a:moveTo>
                  <a:cubicBezTo>
                    <a:pt x="874" y="1572"/>
                    <a:pt x="2548" y="2636"/>
                    <a:pt x="4474" y="2636"/>
                  </a:cubicBezTo>
                  <a:cubicBezTo>
                    <a:pt x="5232" y="2635"/>
                    <a:pt x="5979" y="2465"/>
                    <a:pt x="6664" y="2138"/>
                  </a:cubicBezTo>
                  <a:cubicBezTo>
                    <a:pt x="6287" y="1993"/>
                    <a:pt x="5902" y="1874"/>
                    <a:pt x="5506" y="1806"/>
                  </a:cubicBezTo>
                  <a:cubicBezTo>
                    <a:pt x="4823" y="1689"/>
                    <a:pt x="4112" y="1686"/>
                    <a:pt x="3464" y="1443"/>
                  </a:cubicBezTo>
                  <a:cubicBezTo>
                    <a:pt x="3089" y="1301"/>
                    <a:pt x="2747" y="1083"/>
                    <a:pt x="2395" y="890"/>
                  </a:cubicBezTo>
                  <a:cubicBezTo>
                    <a:pt x="1643" y="481"/>
                    <a:pt x="836" y="182"/>
                    <a:pt x="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1980546" y="3869483"/>
              <a:ext cx="122916" cy="52591"/>
            </a:xfrm>
            <a:custGeom>
              <a:rect b="b" l="l" r="r" t="t"/>
              <a:pathLst>
                <a:path extrusionOk="0" h="1456" w="3403">
                  <a:moveTo>
                    <a:pt x="186" y="0"/>
                  </a:moveTo>
                  <a:cubicBezTo>
                    <a:pt x="106" y="0"/>
                    <a:pt x="18" y="19"/>
                    <a:pt x="0" y="93"/>
                  </a:cubicBezTo>
                  <a:cubicBezTo>
                    <a:pt x="630" y="565"/>
                    <a:pt x="1413" y="773"/>
                    <a:pt x="2123" y="1116"/>
                  </a:cubicBezTo>
                  <a:cubicBezTo>
                    <a:pt x="2338" y="1221"/>
                    <a:pt x="2550" y="1339"/>
                    <a:pt x="2763" y="1456"/>
                  </a:cubicBezTo>
                  <a:cubicBezTo>
                    <a:pt x="2988" y="1316"/>
                    <a:pt x="3202" y="1158"/>
                    <a:pt x="3402" y="985"/>
                  </a:cubicBezTo>
                  <a:cubicBezTo>
                    <a:pt x="2431" y="424"/>
                    <a:pt x="1337" y="74"/>
                    <a:pt x="219" y="1"/>
                  </a:cubicBezTo>
                  <a:cubicBezTo>
                    <a:pt x="208" y="1"/>
                    <a:pt x="197" y="0"/>
                    <a:pt x="186"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1676271" y="3639724"/>
              <a:ext cx="623937" cy="251504"/>
            </a:xfrm>
            <a:custGeom>
              <a:rect b="b" l="l" r="r" t="t"/>
              <a:pathLst>
                <a:path extrusionOk="0" h="6963" w="17274">
                  <a:moveTo>
                    <a:pt x="14844" y="0"/>
                  </a:moveTo>
                  <a:cubicBezTo>
                    <a:pt x="14153" y="0"/>
                    <a:pt x="13328" y="77"/>
                    <a:pt x="12410" y="227"/>
                  </a:cubicBezTo>
                  <a:cubicBezTo>
                    <a:pt x="12469" y="297"/>
                    <a:pt x="12516" y="375"/>
                    <a:pt x="12570" y="448"/>
                  </a:cubicBezTo>
                  <a:cubicBezTo>
                    <a:pt x="12647" y="553"/>
                    <a:pt x="12729" y="655"/>
                    <a:pt x="12799" y="766"/>
                  </a:cubicBezTo>
                  <a:cubicBezTo>
                    <a:pt x="13352" y="689"/>
                    <a:pt x="13845" y="650"/>
                    <a:pt x="14260" y="650"/>
                  </a:cubicBezTo>
                  <a:cubicBezTo>
                    <a:pt x="15056" y="650"/>
                    <a:pt x="15567" y="794"/>
                    <a:pt x="15666" y="1097"/>
                  </a:cubicBezTo>
                  <a:cubicBezTo>
                    <a:pt x="15818" y="1558"/>
                    <a:pt x="14987" y="2285"/>
                    <a:pt x="13560" y="3059"/>
                  </a:cubicBezTo>
                  <a:cubicBezTo>
                    <a:pt x="12406" y="3686"/>
                    <a:pt x="10863" y="4342"/>
                    <a:pt x="9126" y="4913"/>
                  </a:cubicBezTo>
                  <a:cubicBezTo>
                    <a:pt x="7222" y="5538"/>
                    <a:pt x="5444" y="5941"/>
                    <a:pt x="4091" y="6094"/>
                  </a:cubicBezTo>
                  <a:cubicBezTo>
                    <a:pt x="3687" y="6139"/>
                    <a:pt x="3320" y="6162"/>
                    <a:pt x="3000" y="6162"/>
                  </a:cubicBezTo>
                  <a:cubicBezTo>
                    <a:pt x="2205" y="6162"/>
                    <a:pt x="1694" y="6019"/>
                    <a:pt x="1595" y="5716"/>
                  </a:cubicBezTo>
                  <a:cubicBezTo>
                    <a:pt x="1456" y="5292"/>
                    <a:pt x="2154" y="4637"/>
                    <a:pt x="3385" y="3930"/>
                  </a:cubicBezTo>
                  <a:cubicBezTo>
                    <a:pt x="3372" y="3782"/>
                    <a:pt x="3363" y="3632"/>
                    <a:pt x="3363" y="3480"/>
                  </a:cubicBezTo>
                  <a:cubicBezTo>
                    <a:pt x="3363" y="3466"/>
                    <a:pt x="3364" y="3454"/>
                    <a:pt x="3365" y="3441"/>
                  </a:cubicBezTo>
                  <a:cubicBezTo>
                    <a:pt x="3368" y="3375"/>
                    <a:pt x="3375" y="3308"/>
                    <a:pt x="3378" y="3242"/>
                  </a:cubicBezTo>
                  <a:lnTo>
                    <a:pt x="3378" y="3242"/>
                  </a:lnTo>
                  <a:cubicBezTo>
                    <a:pt x="1262" y="4360"/>
                    <a:pt x="0" y="5495"/>
                    <a:pt x="242" y="6234"/>
                  </a:cubicBezTo>
                  <a:cubicBezTo>
                    <a:pt x="403" y="6725"/>
                    <a:pt x="1205" y="6962"/>
                    <a:pt x="2422" y="6962"/>
                  </a:cubicBezTo>
                  <a:cubicBezTo>
                    <a:pt x="3044" y="6962"/>
                    <a:pt x="3774" y="6900"/>
                    <a:pt x="4583" y="6778"/>
                  </a:cubicBezTo>
                  <a:cubicBezTo>
                    <a:pt x="5984" y="6566"/>
                    <a:pt x="7618" y="6175"/>
                    <a:pt x="9331" y="5613"/>
                  </a:cubicBezTo>
                  <a:cubicBezTo>
                    <a:pt x="10923" y="5090"/>
                    <a:pt x="12369" y="4489"/>
                    <a:pt x="13573" y="3876"/>
                  </a:cubicBezTo>
                  <a:cubicBezTo>
                    <a:pt x="15872" y="2707"/>
                    <a:pt x="17273" y="1499"/>
                    <a:pt x="17020" y="727"/>
                  </a:cubicBezTo>
                  <a:cubicBezTo>
                    <a:pt x="16859" y="237"/>
                    <a:pt x="16058" y="0"/>
                    <a:pt x="14844"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2525632" y="2980606"/>
              <a:ext cx="216937" cy="42477"/>
            </a:xfrm>
            <a:custGeom>
              <a:rect b="b" l="l" r="r" t="t"/>
              <a:pathLst>
                <a:path extrusionOk="0" h="1176" w="6006">
                  <a:moveTo>
                    <a:pt x="650" y="0"/>
                  </a:moveTo>
                  <a:cubicBezTo>
                    <a:pt x="420" y="129"/>
                    <a:pt x="203" y="281"/>
                    <a:pt x="1" y="450"/>
                  </a:cubicBezTo>
                  <a:cubicBezTo>
                    <a:pt x="1164" y="710"/>
                    <a:pt x="2316" y="1026"/>
                    <a:pt x="3501" y="1138"/>
                  </a:cubicBezTo>
                  <a:cubicBezTo>
                    <a:pt x="3756" y="1162"/>
                    <a:pt x="4015" y="1175"/>
                    <a:pt x="4276" y="1175"/>
                  </a:cubicBezTo>
                  <a:cubicBezTo>
                    <a:pt x="4860" y="1175"/>
                    <a:pt x="5448" y="1110"/>
                    <a:pt x="6005" y="962"/>
                  </a:cubicBezTo>
                  <a:cubicBezTo>
                    <a:pt x="5825" y="750"/>
                    <a:pt x="5624" y="555"/>
                    <a:pt x="5407" y="381"/>
                  </a:cubicBezTo>
                  <a:cubicBezTo>
                    <a:pt x="4932" y="469"/>
                    <a:pt x="4445" y="510"/>
                    <a:pt x="3960" y="510"/>
                  </a:cubicBezTo>
                  <a:cubicBezTo>
                    <a:pt x="3759" y="510"/>
                    <a:pt x="3558" y="503"/>
                    <a:pt x="3358" y="490"/>
                  </a:cubicBezTo>
                  <a:cubicBezTo>
                    <a:pt x="2441" y="426"/>
                    <a:pt x="1541" y="234"/>
                    <a:pt x="65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2498651" y="2996896"/>
              <a:ext cx="255332" cy="48943"/>
            </a:xfrm>
            <a:custGeom>
              <a:rect b="b" l="l" r="r" t="t"/>
              <a:pathLst>
                <a:path extrusionOk="0" h="1355" w="7069">
                  <a:moveTo>
                    <a:pt x="748" y="1"/>
                  </a:moveTo>
                  <a:cubicBezTo>
                    <a:pt x="465" y="239"/>
                    <a:pt x="214" y="512"/>
                    <a:pt x="1" y="813"/>
                  </a:cubicBezTo>
                  <a:cubicBezTo>
                    <a:pt x="922" y="1042"/>
                    <a:pt x="1859" y="1201"/>
                    <a:pt x="2804" y="1291"/>
                  </a:cubicBezTo>
                  <a:cubicBezTo>
                    <a:pt x="3238" y="1331"/>
                    <a:pt x="3679" y="1354"/>
                    <a:pt x="4120" y="1354"/>
                  </a:cubicBezTo>
                  <a:cubicBezTo>
                    <a:pt x="5125" y="1354"/>
                    <a:pt x="6132" y="1235"/>
                    <a:pt x="7069" y="935"/>
                  </a:cubicBezTo>
                  <a:cubicBezTo>
                    <a:pt x="6972" y="787"/>
                    <a:pt x="6866" y="646"/>
                    <a:pt x="6752" y="511"/>
                  </a:cubicBezTo>
                  <a:cubicBezTo>
                    <a:pt x="6194" y="659"/>
                    <a:pt x="5603" y="725"/>
                    <a:pt x="5017" y="725"/>
                  </a:cubicBezTo>
                  <a:cubicBezTo>
                    <a:pt x="4759" y="725"/>
                    <a:pt x="4501" y="712"/>
                    <a:pt x="4247" y="688"/>
                  </a:cubicBezTo>
                  <a:cubicBezTo>
                    <a:pt x="3063" y="576"/>
                    <a:pt x="1910" y="261"/>
                    <a:pt x="748"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2474270" y="3051004"/>
              <a:ext cx="295281" cy="41755"/>
            </a:xfrm>
            <a:custGeom>
              <a:rect b="b" l="l" r="r" t="t"/>
              <a:pathLst>
                <a:path extrusionOk="0" h="1156" w="8175">
                  <a:moveTo>
                    <a:pt x="8056" y="1"/>
                  </a:moveTo>
                  <a:cubicBezTo>
                    <a:pt x="7067" y="367"/>
                    <a:pt x="6019" y="586"/>
                    <a:pt x="4967" y="659"/>
                  </a:cubicBezTo>
                  <a:cubicBezTo>
                    <a:pt x="4670" y="680"/>
                    <a:pt x="4373" y="690"/>
                    <a:pt x="4076" y="690"/>
                  </a:cubicBezTo>
                  <a:cubicBezTo>
                    <a:pt x="2773" y="690"/>
                    <a:pt x="1473" y="497"/>
                    <a:pt x="204" y="181"/>
                  </a:cubicBezTo>
                  <a:cubicBezTo>
                    <a:pt x="118" y="396"/>
                    <a:pt x="51" y="616"/>
                    <a:pt x="1" y="842"/>
                  </a:cubicBezTo>
                  <a:cubicBezTo>
                    <a:pt x="1209" y="1016"/>
                    <a:pt x="2423" y="1155"/>
                    <a:pt x="3641" y="1155"/>
                  </a:cubicBezTo>
                  <a:cubicBezTo>
                    <a:pt x="3826" y="1155"/>
                    <a:pt x="4010" y="1152"/>
                    <a:pt x="4195" y="1145"/>
                  </a:cubicBezTo>
                  <a:cubicBezTo>
                    <a:pt x="5559" y="1094"/>
                    <a:pt x="6933" y="836"/>
                    <a:pt x="8175" y="281"/>
                  </a:cubicBezTo>
                  <a:cubicBezTo>
                    <a:pt x="8139" y="187"/>
                    <a:pt x="8098" y="93"/>
                    <a:pt x="8056"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2481638" y="3026298"/>
              <a:ext cx="283650" cy="49629"/>
            </a:xfrm>
            <a:custGeom>
              <a:rect b="b" l="l" r="r" t="t"/>
              <a:pathLst>
                <a:path extrusionOk="0" h="1374" w="7853">
                  <a:moveTo>
                    <a:pt x="472" y="0"/>
                  </a:moveTo>
                  <a:cubicBezTo>
                    <a:pt x="282" y="269"/>
                    <a:pt x="123" y="559"/>
                    <a:pt x="0" y="865"/>
                  </a:cubicBezTo>
                  <a:cubicBezTo>
                    <a:pt x="1269" y="1181"/>
                    <a:pt x="2569" y="1374"/>
                    <a:pt x="3872" y="1374"/>
                  </a:cubicBezTo>
                  <a:cubicBezTo>
                    <a:pt x="4169" y="1374"/>
                    <a:pt x="4466" y="1364"/>
                    <a:pt x="4763" y="1343"/>
                  </a:cubicBezTo>
                  <a:cubicBezTo>
                    <a:pt x="5815" y="1269"/>
                    <a:pt x="6863" y="1050"/>
                    <a:pt x="7852" y="685"/>
                  </a:cubicBezTo>
                  <a:cubicBezTo>
                    <a:pt x="7762" y="489"/>
                    <a:pt x="7657" y="301"/>
                    <a:pt x="7540" y="121"/>
                  </a:cubicBezTo>
                  <a:cubicBezTo>
                    <a:pt x="6603" y="421"/>
                    <a:pt x="5596" y="541"/>
                    <a:pt x="4591" y="541"/>
                  </a:cubicBezTo>
                  <a:cubicBezTo>
                    <a:pt x="4150" y="541"/>
                    <a:pt x="3710" y="518"/>
                    <a:pt x="3275" y="477"/>
                  </a:cubicBezTo>
                  <a:cubicBezTo>
                    <a:pt x="2330" y="388"/>
                    <a:pt x="1393" y="228"/>
                    <a:pt x="47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2566737" y="2960631"/>
              <a:ext cx="116920" cy="20191"/>
            </a:xfrm>
            <a:custGeom>
              <a:rect b="b" l="l" r="r" t="t"/>
              <a:pathLst>
                <a:path extrusionOk="0" h="559" w="3237">
                  <a:moveTo>
                    <a:pt x="1608" y="0"/>
                  </a:moveTo>
                  <a:cubicBezTo>
                    <a:pt x="1062" y="0"/>
                    <a:pt x="516" y="106"/>
                    <a:pt x="1" y="318"/>
                  </a:cubicBezTo>
                  <a:cubicBezTo>
                    <a:pt x="525" y="479"/>
                    <a:pt x="1073" y="559"/>
                    <a:pt x="1621" y="559"/>
                  </a:cubicBezTo>
                  <a:cubicBezTo>
                    <a:pt x="2166" y="559"/>
                    <a:pt x="2712" y="480"/>
                    <a:pt x="3236" y="327"/>
                  </a:cubicBezTo>
                  <a:cubicBezTo>
                    <a:pt x="2716" y="109"/>
                    <a:pt x="2162" y="0"/>
                    <a:pt x="16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2549074" y="2972118"/>
              <a:ext cx="171823" cy="26946"/>
            </a:xfrm>
            <a:custGeom>
              <a:rect b="b" l="l" r="r" t="t"/>
              <a:pathLst>
                <a:path extrusionOk="0" h="746" w="4757">
                  <a:moveTo>
                    <a:pt x="490" y="0"/>
                  </a:moveTo>
                  <a:cubicBezTo>
                    <a:pt x="321" y="69"/>
                    <a:pt x="158" y="147"/>
                    <a:pt x="0" y="236"/>
                  </a:cubicBezTo>
                  <a:cubicBezTo>
                    <a:pt x="891" y="469"/>
                    <a:pt x="1791" y="663"/>
                    <a:pt x="2709" y="726"/>
                  </a:cubicBezTo>
                  <a:cubicBezTo>
                    <a:pt x="2907" y="739"/>
                    <a:pt x="3105" y="746"/>
                    <a:pt x="3304" y="746"/>
                  </a:cubicBezTo>
                  <a:cubicBezTo>
                    <a:pt x="3791" y="746"/>
                    <a:pt x="4279" y="705"/>
                    <a:pt x="4757" y="616"/>
                  </a:cubicBezTo>
                  <a:cubicBezTo>
                    <a:pt x="4443" y="366"/>
                    <a:pt x="4095" y="161"/>
                    <a:pt x="3725" y="9"/>
                  </a:cubicBezTo>
                  <a:cubicBezTo>
                    <a:pt x="3201" y="162"/>
                    <a:pt x="2655" y="241"/>
                    <a:pt x="2110" y="241"/>
                  </a:cubicBezTo>
                  <a:cubicBezTo>
                    <a:pt x="1562" y="241"/>
                    <a:pt x="1014" y="161"/>
                    <a:pt x="49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2484528" y="3170561"/>
              <a:ext cx="284373" cy="54830"/>
            </a:xfrm>
            <a:custGeom>
              <a:rect b="b" l="l" r="r" t="t"/>
              <a:pathLst>
                <a:path extrusionOk="0" h="1518" w="7873">
                  <a:moveTo>
                    <a:pt x="7872" y="0"/>
                  </a:moveTo>
                  <a:cubicBezTo>
                    <a:pt x="6885" y="386"/>
                    <a:pt x="5825" y="603"/>
                    <a:pt x="4764" y="670"/>
                  </a:cubicBezTo>
                  <a:cubicBezTo>
                    <a:pt x="4490" y="687"/>
                    <a:pt x="4216" y="696"/>
                    <a:pt x="3943" y="696"/>
                  </a:cubicBezTo>
                  <a:cubicBezTo>
                    <a:pt x="2621" y="696"/>
                    <a:pt x="1302" y="507"/>
                    <a:pt x="1" y="245"/>
                  </a:cubicBezTo>
                  <a:lnTo>
                    <a:pt x="1" y="245"/>
                  </a:lnTo>
                  <a:cubicBezTo>
                    <a:pt x="142" y="554"/>
                    <a:pt x="321" y="844"/>
                    <a:pt x="532" y="1110"/>
                  </a:cubicBezTo>
                  <a:cubicBezTo>
                    <a:pt x="1604" y="1382"/>
                    <a:pt x="2709" y="1518"/>
                    <a:pt x="3815" y="1518"/>
                  </a:cubicBezTo>
                  <a:cubicBezTo>
                    <a:pt x="4980" y="1518"/>
                    <a:pt x="6146" y="1367"/>
                    <a:pt x="7274" y="1066"/>
                  </a:cubicBezTo>
                  <a:cubicBezTo>
                    <a:pt x="7523" y="741"/>
                    <a:pt x="7724" y="382"/>
                    <a:pt x="7872"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2470622" y="3061153"/>
              <a:ext cx="305828" cy="59309"/>
            </a:xfrm>
            <a:custGeom>
              <a:rect b="b" l="l" r="r" t="t"/>
              <a:pathLst>
                <a:path extrusionOk="0" h="1642" w="8467">
                  <a:moveTo>
                    <a:pt x="8276" y="0"/>
                  </a:moveTo>
                  <a:cubicBezTo>
                    <a:pt x="7034" y="555"/>
                    <a:pt x="5660" y="813"/>
                    <a:pt x="4296" y="863"/>
                  </a:cubicBezTo>
                  <a:cubicBezTo>
                    <a:pt x="4109" y="870"/>
                    <a:pt x="3922" y="873"/>
                    <a:pt x="3736" y="873"/>
                  </a:cubicBezTo>
                  <a:cubicBezTo>
                    <a:pt x="2520" y="873"/>
                    <a:pt x="1308" y="734"/>
                    <a:pt x="102" y="559"/>
                  </a:cubicBezTo>
                  <a:cubicBezTo>
                    <a:pt x="42" y="824"/>
                    <a:pt x="8" y="1094"/>
                    <a:pt x="1" y="1366"/>
                  </a:cubicBezTo>
                  <a:cubicBezTo>
                    <a:pt x="1107" y="1535"/>
                    <a:pt x="2223" y="1641"/>
                    <a:pt x="3339" y="1641"/>
                  </a:cubicBezTo>
                  <a:cubicBezTo>
                    <a:pt x="3737" y="1641"/>
                    <a:pt x="4136" y="1628"/>
                    <a:pt x="4534" y="1598"/>
                  </a:cubicBezTo>
                  <a:cubicBezTo>
                    <a:pt x="5880" y="1499"/>
                    <a:pt x="7221" y="1212"/>
                    <a:pt x="8466" y="700"/>
                  </a:cubicBezTo>
                  <a:cubicBezTo>
                    <a:pt x="8423" y="462"/>
                    <a:pt x="8358" y="228"/>
                    <a:pt x="827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2525055" y="3231748"/>
              <a:ext cx="200683" cy="37745"/>
            </a:xfrm>
            <a:custGeom>
              <a:rect b="b" l="l" r="r" t="t"/>
              <a:pathLst>
                <a:path extrusionOk="0" h="1045" w="5556">
                  <a:moveTo>
                    <a:pt x="5556" y="0"/>
                  </a:moveTo>
                  <a:cubicBezTo>
                    <a:pt x="4736" y="258"/>
                    <a:pt x="3867" y="364"/>
                    <a:pt x="2983" y="364"/>
                  </a:cubicBezTo>
                  <a:cubicBezTo>
                    <a:pt x="1990" y="364"/>
                    <a:pt x="979" y="230"/>
                    <a:pt x="1" y="27"/>
                  </a:cubicBezTo>
                  <a:lnTo>
                    <a:pt x="1" y="27"/>
                  </a:lnTo>
                  <a:cubicBezTo>
                    <a:pt x="749" y="661"/>
                    <a:pt x="1712" y="1044"/>
                    <a:pt x="2758" y="1044"/>
                  </a:cubicBezTo>
                  <a:cubicBezTo>
                    <a:pt x="2826" y="1044"/>
                    <a:pt x="2896" y="1042"/>
                    <a:pt x="2965" y="1039"/>
                  </a:cubicBezTo>
                  <a:cubicBezTo>
                    <a:pt x="3922" y="994"/>
                    <a:pt x="4834" y="628"/>
                    <a:pt x="555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2503708" y="3209029"/>
              <a:ext cx="243557" cy="35903"/>
            </a:xfrm>
            <a:custGeom>
              <a:rect b="b" l="l" r="r" t="t"/>
              <a:pathLst>
                <a:path extrusionOk="0" h="994" w="6743">
                  <a:moveTo>
                    <a:pt x="6743" y="0"/>
                  </a:moveTo>
                  <a:lnTo>
                    <a:pt x="6743" y="0"/>
                  </a:lnTo>
                  <a:cubicBezTo>
                    <a:pt x="5615" y="301"/>
                    <a:pt x="4448" y="452"/>
                    <a:pt x="3282" y="452"/>
                  </a:cubicBezTo>
                  <a:cubicBezTo>
                    <a:pt x="2177" y="452"/>
                    <a:pt x="1073" y="317"/>
                    <a:pt x="1" y="45"/>
                  </a:cubicBezTo>
                  <a:lnTo>
                    <a:pt x="1" y="45"/>
                  </a:lnTo>
                  <a:cubicBezTo>
                    <a:pt x="177" y="268"/>
                    <a:pt x="375" y="472"/>
                    <a:pt x="592" y="656"/>
                  </a:cubicBezTo>
                  <a:cubicBezTo>
                    <a:pt x="1570" y="859"/>
                    <a:pt x="2581" y="993"/>
                    <a:pt x="3574" y="993"/>
                  </a:cubicBezTo>
                  <a:cubicBezTo>
                    <a:pt x="4458" y="993"/>
                    <a:pt x="5328" y="887"/>
                    <a:pt x="6148" y="629"/>
                  </a:cubicBezTo>
                  <a:cubicBezTo>
                    <a:pt x="6366" y="440"/>
                    <a:pt x="6565" y="229"/>
                    <a:pt x="6743"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2477665" y="3134441"/>
              <a:ext cx="300229" cy="61260"/>
            </a:xfrm>
            <a:custGeom>
              <a:rect b="b" l="l" r="r" t="t"/>
              <a:pathLst>
                <a:path extrusionOk="0" h="1696" w="8312">
                  <a:moveTo>
                    <a:pt x="8311" y="0"/>
                  </a:moveTo>
                  <a:lnTo>
                    <a:pt x="8311" y="0"/>
                  </a:lnTo>
                  <a:cubicBezTo>
                    <a:pt x="6721" y="789"/>
                    <a:pt x="4942" y="1197"/>
                    <a:pt x="3166" y="1197"/>
                  </a:cubicBezTo>
                  <a:cubicBezTo>
                    <a:pt x="2096" y="1197"/>
                    <a:pt x="1027" y="1049"/>
                    <a:pt x="1" y="747"/>
                  </a:cubicBezTo>
                  <a:lnTo>
                    <a:pt x="1" y="747"/>
                  </a:lnTo>
                  <a:cubicBezTo>
                    <a:pt x="54" y="916"/>
                    <a:pt x="117" y="1083"/>
                    <a:pt x="191" y="1245"/>
                  </a:cubicBezTo>
                  <a:cubicBezTo>
                    <a:pt x="1492" y="1507"/>
                    <a:pt x="2811" y="1696"/>
                    <a:pt x="4133" y="1696"/>
                  </a:cubicBezTo>
                  <a:cubicBezTo>
                    <a:pt x="4406" y="1696"/>
                    <a:pt x="4680" y="1687"/>
                    <a:pt x="4954" y="1670"/>
                  </a:cubicBezTo>
                  <a:cubicBezTo>
                    <a:pt x="6015" y="1603"/>
                    <a:pt x="7075" y="1386"/>
                    <a:pt x="8062" y="999"/>
                  </a:cubicBezTo>
                  <a:cubicBezTo>
                    <a:pt x="8186" y="678"/>
                    <a:pt x="8270" y="342"/>
                    <a:pt x="8311"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2470405" y="3086401"/>
              <a:ext cx="308790" cy="53349"/>
            </a:xfrm>
            <a:custGeom>
              <a:rect b="b" l="l" r="r" t="t"/>
              <a:pathLst>
                <a:path extrusionOk="0" h="1477" w="8549">
                  <a:moveTo>
                    <a:pt x="8472" y="1"/>
                  </a:moveTo>
                  <a:cubicBezTo>
                    <a:pt x="7226" y="512"/>
                    <a:pt x="5886" y="799"/>
                    <a:pt x="4540" y="898"/>
                  </a:cubicBezTo>
                  <a:cubicBezTo>
                    <a:pt x="4140" y="928"/>
                    <a:pt x="3739" y="942"/>
                    <a:pt x="3338" y="942"/>
                  </a:cubicBezTo>
                  <a:cubicBezTo>
                    <a:pt x="2224" y="942"/>
                    <a:pt x="1111" y="835"/>
                    <a:pt x="6" y="666"/>
                  </a:cubicBezTo>
                  <a:cubicBezTo>
                    <a:pt x="2" y="775"/>
                    <a:pt x="0" y="885"/>
                    <a:pt x="6" y="996"/>
                  </a:cubicBezTo>
                  <a:cubicBezTo>
                    <a:pt x="8" y="1055"/>
                    <a:pt x="18" y="1112"/>
                    <a:pt x="22" y="1169"/>
                  </a:cubicBezTo>
                  <a:cubicBezTo>
                    <a:pt x="1342" y="1334"/>
                    <a:pt x="2667" y="1476"/>
                    <a:pt x="3994" y="1476"/>
                  </a:cubicBezTo>
                  <a:cubicBezTo>
                    <a:pt x="4179" y="1476"/>
                    <a:pt x="4365" y="1473"/>
                    <a:pt x="4551" y="1467"/>
                  </a:cubicBezTo>
                  <a:cubicBezTo>
                    <a:pt x="5910" y="1425"/>
                    <a:pt x="7281" y="1208"/>
                    <a:pt x="8545" y="725"/>
                  </a:cubicBezTo>
                  <a:cubicBezTo>
                    <a:pt x="8545" y="680"/>
                    <a:pt x="8548" y="635"/>
                    <a:pt x="8545" y="589"/>
                  </a:cubicBezTo>
                  <a:cubicBezTo>
                    <a:pt x="8534" y="391"/>
                    <a:pt x="8510" y="194"/>
                    <a:pt x="8472" y="1"/>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2471200" y="3112588"/>
              <a:ext cx="307995" cy="65088"/>
            </a:xfrm>
            <a:custGeom>
              <a:rect b="b" l="l" r="r" t="t"/>
              <a:pathLst>
                <a:path extrusionOk="0" h="1802" w="8527">
                  <a:moveTo>
                    <a:pt x="8523" y="0"/>
                  </a:moveTo>
                  <a:cubicBezTo>
                    <a:pt x="7259" y="483"/>
                    <a:pt x="5888" y="700"/>
                    <a:pt x="4530" y="743"/>
                  </a:cubicBezTo>
                  <a:cubicBezTo>
                    <a:pt x="4344" y="749"/>
                    <a:pt x="4158" y="752"/>
                    <a:pt x="3972" y="752"/>
                  </a:cubicBezTo>
                  <a:cubicBezTo>
                    <a:pt x="2645" y="752"/>
                    <a:pt x="1321" y="610"/>
                    <a:pt x="0" y="445"/>
                  </a:cubicBezTo>
                  <a:lnTo>
                    <a:pt x="0" y="445"/>
                  </a:lnTo>
                  <a:cubicBezTo>
                    <a:pt x="27" y="753"/>
                    <a:pt x="87" y="1057"/>
                    <a:pt x="181" y="1352"/>
                  </a:cubicBezTo>
                  <a:cubicBezTo>
                    <a:pt x="1207" y="1654"/>
                    <a:pt x="2275" y="1802"/>
                    <a:pt x="3345" y="1802"/>
                  </a:cubicBezTo>
                  <a:cubicBezTo>
                    <a:pt x="5121" y="1802"/>
                    <a:pt x="6900" y="1394"/>
                    <a:pt x="8491" y="605"/>
                  </a:cubicBezTo>
                  <a:cubicBezTo>
                    <a:pt x="8515" y="404"/>
                    <a:pt x="8526" y="203"/>
                    <a:pt x="852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2529353" y="2849454"/>
              <a:ext cx="182406" cy="517202"/>
            </a:xfrm>
            <a:custGeom>
              <a:rect b="b" l="l" r="r" t="t"/>
              <a:pathLst>
                <a:path extrusionOk="0" h="14319" w="5050">
                  <a:moveTo>
                    <a:pt x="4512" y="1"/>
                  </a:moveTo>
                  <a:cubicBezTo>
                    <a:pt x="4339" y="1"/>
                    <a:pt x="3996" y="216"/>
                    <a:pt x="3248" y="1975"/>
                  </a:cubicBezTo>
                  <a:cubicBezTo>
                    <a:pt x="3103" y="2316"/>
                    <a:pt x="2954" y="2689"/>
                    <a:pt x="2804" y="3087"/>
                  </a:cubicBezTo>
                  <a:cubicBezTo>
                    <a:pt x="2896" y="3090"/>
                    <a:pt x="2987" y="3098"/>
                    <a:pt x="3078" y="3108"/>
                  </a:cubicBezTo>
                  <a:cubicBezTo>
                    <a:pt x="3768" y="1290"/>
                    <a:pt x="4313" y="295"/>
                    <a:pt x="4512" y="266"/>
                  </a:cubicBezTo>
                  <a:lnTo>
                    <a:pt x="4512" y="266"/>
                  </a:lnTo>
                  <a:cubicBezTo>
                    <a:pt x="4671" y="399"/>
                    <a:pt x="4600" y="1512"/>
                    <a:pt x="4213" y="3384"/>
                  </a:cubicBezTo>
                  <a:cubicBezTo>
                    <a:pt x="3987" y="4470"/>
                    <a:pt x="3657" y="5810"/>
                    <a:pt x="3201" y="7367"/>
                  </a:cubicBezTo>
                  <a:cubicBezTo>
                    <a:pt x="2704" y="9065"/>
                    <a:pt x="2222" y="10463"/>
                    <a:pt x="1801" y="11539"/>
                  </a:cubicBezTo>
                  <a:cubicBezTo>
                    <a:pt x="1170" y="13150"/>
                    <a:pt x="678" y="14032"/>
                    <a:pt x="492" y="14059"/>
                  </a:cubicBezTo>
                  <a:cubicBezTo>
                    <a:pt x="339" y="13932"/>
                    <a:pt x="398" y="12905"/>
                    <a:pt x="743" y="11176"/>
                  </a:cubicBezTo>
                  <a:cubicBezTo>
                    <a:pt x="662" y="11135"/>
                    <a:pt x="580" y="11094"/>
                    <a:pt x="503" y="11049"/>
                  </a:cubicBezTo>
                  <a:cubicBezTo>
                    <a:pt x="158" y="12741"/>
                    <a:pt x="0" y="14191"/>
                    <a:pt x="410" y="14310"/>
                  </a:cubicBezTo>
                  <a:cubicBezTo>
                    <a:pt x="428" y="14316"/>
                    <a:pt x="446" y="14318"/>
                    <a:pt x="463" y="14318"/>
                  </a:cubicBezTo>
                  <a:cubicBezTo>
                    <a:pt x="467" y="14318"/>
                    <a:pt x="470" y="14318"/>
                    <a:pt x="473" y="14318"/>
                  </a:cubicBezTo>
                  <a:cubicBezTo>
                    <a:pt x="878" y="14298"/>
                    <a:pt x="1479" y="13084"/>
                    <a:pt x="2062" y="11587"/>
                  </a:cubicBezTo>
                  <a:cubicBezTo>
                    <a:pt x="2598" y="10210"/>
                    <a:pt x="3119" y="8594"/>
                    <a:pt x="3457" y="7442"/>
                  </a:cubicBezTo>
                  <a:cubicBezTo>
                    <a:pt x="3869" y="6032"/>
                    <a:pt x="4214" y="4671"/>
                    <a:pt x="4460" y="3498"/>
                  </a:cubicBezTo>
                  <a:cubicBezTo>
                    <a:pt x="4541" y="3107"/>
                    <a:pt x="4612" y="2737"/>
                    <a:pt x="4670" y="2392"/>
                  </a:cubicBezTo>
                  <a:cubicBezTo>
                    <a:pt x="5049" y="149"/>
                    <a:pt x="4729" y="55"/>
                    <a:pt x="4593" y="15"/>
                  </a:cubicBezTo>
                  <a:cubicBezTo>
                    <a:pt x="4571" y="8"/>
                    <a:pt x="4545" y="1"/>
                    <a:pt x="45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2799061" y="1843693"/>
              <a:ext cx="342851" cy="102834"/>
            </a:xfrm>
            <a:custGeom>
              <a:rect b="b" l="l" r="r" t="t"/>
              <a:pathLst>
                <a:path extrusionOk="0" h="2847" w="9492">
                  <a:moveTo>
                    <a:pt x="3133" y="0"/>
                  </a:moveTo>
                  <a:cubicBezTo>
                    <a:pt x="2082" y="0"/>
                    <a:pt x="1030" y="247"/>
                    <a:pt x="87" y="713"/>
                  </a:cubicBezTo>
                  <a:cubicBezTo>
                    <a:pt x="1" y="1239"/>
                    <a:pt x="11" y="1776"/>
                    <a:pt x="114" y="2300"/>
                  </a:cubicBezTo>
                  <a:cubicBezTo>
                    <a:pt x="1499" y="1776"/>
                    <a:pt x="2929" y="1362"/>
                    <a:pt x="4353" y="1362"/>
                  </a:cubicBezTo>
                  <a:cubicBezTo>
                    <a:pt x="4883" y="1362"/>
                    <a:pt x="5413" y="1420"/>
                    <a:pt x="5939" y="1550"/>
                  </a:cubicBezTo>
                  <a:cubicBezTo>
                    <a:pt x="7097" y="1838"/>
                    <a:pt x="8157" y="2467"/>
                    <a:pt x="9282" y="2847"/>
                  </a:cubicBezTo>
                  <a:cubicBezTo>
                    <a:pt x="9404" y="2454"/>
                    <a:pt x="9475" y="2048"/>
                    <a:pt x="9492" y="1638"/>
                  </a:cubicBezTo>
                  <a:cubicBezTo>
                    <a:pt x="7790" y="1514"/>
                    <a:pt x="6179" y="493"/>
                    <a:pt x="4467" y="137"/>
                  </a:cubicBezTo>
                  <a:cubicBezTo>
                    <a:pt x="4028" y="45"/>
                    <a:pt x="3581" y="0"/>
                    <a:pt x="3133"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2851254" y="1723774"/>
              <a:ext cx="182587" cy="60068"/>
            </a:xfrm>
            <a:custGeom>
              <a:rect b="b" l="l" r="r" t="t"/>
              <a:pathLst>
                <a:path extrusionOk="0" h="1663" w="5055">
                  <a:moveTo>
                    <a:pt x="3317" y="1"/>
                  </a:moveTo>
                  <a:cubicBezTo>
                    <a:pt x="2098" y="1"/>
                    <a:pt x="900" y="473"/>
                    <a:pt x="1" y="1360"/>
                  </a:cubicBezTo>
                  <a:cubicBezTo>
                    <a:pt x="528" y="1546"/>
                    <a:pt x="1067" y="1663"/>
                    <a:pt x="1611" y="1663"/>
                  </a:cubicBezTo>
                  <a:cubicBezTo>
                    <a:pt x="1852" y="1663"/>
                    <a:pt x="2095" y="1639"/>
                    <a:pt x="2337" y="1589"/>
                  </a:cubicBezTo>
                  <a:cubicBezTo>
                    <a:pt x="3306" y="1384"/>
                    <a:pt x="4162" y="762"/>
                    <a:pt x="5054" y="332"/>
                  </a:cubicBezTo>
                  <a:cubicBezTo>
                    <a:pt x="4490" y="109"/>
                    <a:pt x="3901" y="1"/>
                    <a:pt x="331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2826476" y="1735766"/>
              <a:ext cx="287118" cy="81198"/>
            </a:xfrm>
            <a:custGeom>
              <a:rect b="b" l="l" r="r" t="t"/>
              <a:pathLst>
                <a:path extrusionOk="0" h="2248" w="7949">
                  <a:moveTo>
                    <a:pt x="5739" y="0"/>
                  </a:moveTo>
                  <a:cubicBezTo>
                    <a:pt x="4848" y="430"/>
                    <a:pt x="3992" y="1052"/>
                    <a:pt x="3022" y="1257"/>
                  </a:cubicBezTo>
                  <a:cubicBezTo>
                    <a:pt x="2780" y="1307"/>
                    <a:pt x="2538" y="1331"/>
                    <a:pt x="2296" y="1331"/>
                  </a:cubicBezTo>
                  <a:cubicBezTo>
                    <a:pt x="1753" y="1331"/>
                    <a:pt x="1214" y="1214"/>
                    <a:pt x="687" y="1028"/>
                  </a:cubicBezTo>
                  <a:cubicBezTo>
                    <a:pt x="425" y="1287"/>
                    <a:pt x="195" y="1575"/>
                    <a:pt x="0" y="1886"/>
                  </a:cubicBezTo>
                  <a:cubicBezTo>
                    <a:pt x="794" y="2124"/>
                    <a:pt x="1623" y="2247"/>
                    <a:pt x="2451" y="2247"/>
                  </a:cubicBezTo>
                  <a:cubicBezTo>
                    <a:pt x="2951" y="2247"/>
                    <a:pt x="3452" y="2202"/>
                    <a:pt x="3944" y="2110"/>
                  </a:cubicBezTo>
                  <a:cubicBezTo>
                    <a:pt x="4704" y="1966"/>
                    <a:pt x="5446" y="1717"/>
                    <a:pt x="6217" y="1650"/>
                  </a:cubicBezTo>
                  <a:cubicBezTo>
                    <a:pt x="6364" y="1637"/>
                    <a:pt x="6512" y="1630"/>
                    <a:pt x="6660" y="1630"/>
                  </a:cubicBezTo>
                  <a:cubicBezTo>
                    <a:pt x="7093" y="1630"/>
                    <a:pt x="7524" y="1684"/>
                    <a:pt x="7949" y="1778"/>
                  </a:cubicBezTo>
                  <a:cubicBezTo>
                    <a:pt x="7411" y="974"/>
                    <a:pt x="6640" y="353"/>
                    <a:pt x="5739"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2802167" y="1794642"/>
              <a:ext cx="340178" cy="108252"/>
            </a:xfrm>
            <a:custGeom>
              <a:rect b="b" l="l" r="r" t="t"/>
              <a:pathLst>
                <a:path extrusionOk="0" h="2997" w="9418">
                  <a:moveTo>
                    <a:pt x="7334" y="0"/>
                  </a:moveTo>
                  <a:cubicBezTo>
                    <a:pt x="7186" y="0"/>
                    <a:pt x="7038" y="7"/>
                    <a:pt x="6891" y="20"/>
                  </a:cubicBezTo>
                  <a:cubicBezTo>
                    <a:pt x="6119" y="87"/>
                    <a:pt x="5377" y="336"/>
                    <a:pt x="4617" y="480"/>
                  </a:cubicBezTo>
                  <a:cubicBezTo>
                    <a:pt x="4125" y="572"/>
                    <a:pt x="3624" y="617"/>
                    <a:pt x="3124" y="617"/>
                  </a:cubicBezTo>
                  <a:cubicBezTo>
                    <a:pt x="2296" y="617"/>
                    <a:pt x="1467" y="494"/>
                    <a:pt x="673" y="256"/>
                  </a:cubicBezTo>
                  <a:cubicBezTo>
                    <a:pt x="326" y="807"/>
                    <a:pt x="96" y="1426"/>
                    <a:pt x="1" y="2071"/>
                  </a:cubicBezTo>
                  <a:cubicBezTo>
                    <a:pt x="944" y="1605"/>
                    <a:pt x="1996" y="1359"/>
                    <a:pt x="3047" y="1359"/>
                  </a:cubicBezTo>
                  <a:cubicBezTo>
                    <a:pt x="3495" y="1359"/>
                    <a:pt x="3942" y="1404"/>
                    <a:pt x="4381" y="1495"/>
                  </a:cubicBezTo>
                  <a:cubicBezTo>
                    <a:pt x="6093" y="1852"/>
                    <a:pt x="7704" y="2872"/>
                    <a:pt x="9406" y="2996"/>
                  </a:cubicBezTo>
                  <a:cubicBezTo>
                    <a:pt x="9409" y="2922"/>
                    <a:pt x="9417" y="2849"/>
                    <a:pt x="9417" y="2774"/>
                  </a:cubicBezTo>
                  <a:cubicBezTo>
                    <a:pt x="9418" y="1840"/>
                    <a:pt x="9142" y="926"/>
                    <a:pt x="8622" y="148"/>
                  </a:cubicBezTo>
                  <a:cubicBezTo>
                    <a:pt x="8197" y="54"/>
                    <a:pt x="7766" y="0"/>
                    <a:pt x="7334"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2813437" y="1956820"/>
              <a:ext cx="301169" cy="71951"/>
            </a:xfrm>
            <a:custGeom>
              <a:rect b="b" l="l" r="r" t="t"/>
              <a:pathLst>
                <a:path extrusionOk="0" h="1992" w="8338">
                  <a:moveTo>
                    <a:pt x="806" y="0"/>
                  </a:moveTo>
                  <a:cubicBezTo>
                    <a:pt x="530" y="0"/>
                    <a:pt x="258" y="32"/>
                    <a:pt x="1" y="104"/>
                  </a:cubicBezTo>
                  <a:cubicBezTo>
                    <a:pt x="190" y="570"/>
                    <a:pt x="459" y="1001"/>
                    <a:pt x="793" y="1377"/>
                  </a:cubicBezTo>
                  <a:cubicBezTo>
                    <a:pt x="807" y="1372"/>
                    <a:pt x="818" y="1363"/>
                    <a:pt x="831" y="1358"/>
                  </a:cubicBezTo>
                  <a:cubicBezTo>
                    <a:pt x="1109" y="1254"/>
                    <a:pt x="1408" y="1229"/>
                    <a:pt x="1705" y="1229"/>
                  </a:cubicBezTo>
                  <a:cubicBezTo>
                    <a:pt x="1766" y="1229"/>
                    <a:pt x="1828" y="1230"/>
                    <a:pt x="1889" y="1231"/>
                  </a:cubicBezTo>
                  <a:cubicBezTo>
                    <a:pt x="2291" y="1241"/>
                    <a:pt x="2696" y="1275"/>
                    <a:pt x="3085" y="1379"/>
                  </a:cubicBezTo>
                  <a:cubicBezTo>
                    <a:pt x="3400" y="1463"/>
                    <a:pt x="3699" y="1592"/>
                    <a:pt x="4008" y="1693"/>
                  </a:cubicBezTo>
                  <a:cubicBezTo>
                    <a:pt x="4681" y="1911"/>
                    <a:pt x="5378" y="1992"/>
                    <a:pt x="6084" y="1992"/>
                  </a:cubicBezTo>
                  <a:cubicBezTo>
                    <a:pt x="6522" y="1992"/>
                    <a:pt x="6965" y="1961"/>
                    <a:pt x="7407" y="1913"/>
                  </a:cubicBezTo>
                  <a:cubicBezTo>
                    <a:pt x="7767" y="1610"/>
                    <a:pt x="8081" y="1257"/>
                    <a:pt x="8338" y="862"/>
                  </a:cubicBezTo>
                  <a:cubicBezTo>
                    <a:pt x="8262" y="859"/>
                    <a:pt x="8187" y="858"/>
                    <a:pt x="8111" y="858"/>
                  </a:cubicBezTo>
                  <a:cubicBezTo>
                    <a:pt x="7229" y="858"/>
                    <a:pt x="6326" y="1008"/>
                    <a:pt x="5436" y="1008"/>
                  </a:cubicBezTo>
                  <a:cubicBezTo>
                    <a:pt x="5120" y="1008"/>
                    <a:pt x="4806" y="989"/>
                    <a:pt x="4495" y="938"/>
                  </a:cubicBezTo>
                  <a:cubicBezTo>
                    <a:pt x="3568" y="785"/>
                    <a:pt x="2711" y="350"/>
                    <a:pt x="1798" y="126"/>
                  </a:cubicBezTo>
                  <a:cubicBezTo>
                    <a:pt x="1479" y="47"/>
                    <a:pt x="1140" y="0"/>
                    <a:pt x="806"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2842044" y="2001176"/>
              <a:ext cx="238934" cy="64799"/>
            </a:xfrm>
            <a:custGeom>
              <a:rect b="b" l="l" r="r" t="t"/>
              <a:pathLst>
                <a:path extrusionOk="0" h="1794" w="6615">
                  <a:moveTo>
                    <a:pt x="925" y="0"/>
                  </a:moveTo>
                  <a:cubicBezTo>
                    <a:pt x="623" y="0"/>
                    <a:pt x="320" y="25"/>
                    <a:pt x="39" y="130"/>
                  </a:cubicBezTo>
                  <a:cubicBezTo>
                    <a:pt x="26" y="134"/>
                    <a:pt x="14" y="143"/>
                    <a:pt x="1" y="148"/>
                  </a:cubicBezTo>
                  <a:cubicBezTo>
                    <a:pt x="869" y="1152"/>
                    <a:pt x="2144" y="1793"/>
                    <a:pt x="3576" y="1793"/>
                  </a:cubicBezTo>
                  <a:cubicBezTo>
                    <a:pt x="3615" y="1793"/>
                    <a:pt x="3653" y="1789"/>
                    <a:pt x="3692" y="1788"/>
                  </a:cubicBezTo>
                  <a:cubicBezTo>
                    <a:pt x="4764" y="1762"/>
                    <a:pt x="5794" y="1372"/>
                    <a:pt x="6615" y="683"/>
                  </a:cubicBezTo>
                  <a:lnTo>
                    <a:pt x="6615" y="683"/>
                  </a:lnTo>
                  <a:cubicBezTo>
                    <a:pt x="6173" y="732"/>
                    <a:pt x="5731" y="763"/>
                    <a:pt x="5292" y="763"/>
                  </a:cubicBezTo>
                  <a:cubicBezTo>
                    <a:pt x="4587" y="763"/>
                    <a:pt x="3889" y="682"/>
                    <a:pt x="3216" y="464"/>
                  </a:cubicBezTo>
                  <a:cubicBezTo>
                    <a:pt x="2907" y="364"/>
                    <a:pt x="2608" y="235"/>
                    <a:pt x="2293" y="150"/>
                  </a:cubicBezTo>
                  <a:cubicBezTo>
                    <a:pt x="1904" y="47"/>
                    <a:pt x="1499" y="12"/>
                    <a:pt x="1097" y="2"/>
                  </a:cubicBezTo>
                  <a:cubicBezTo>
                    <a:pt x="1039" y="1"/>
                    <a:pt x="982" y="0"/>
                    <a:pt x="92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2803142" y="1892888"/>
              <a:ext cx="331184" cy="100341"/>
            </a:xfrm>
            <a:custGeom>
              <a:rect b="b" l="l" r="r" t="t"/>
              <a:pathLst>
                <a:path extrusionOk="0" h="2778" w="9169">
                  <a:moveTo>
                    <a:pt x="4099" y="364"/>
                  </a:moveTo>
                  <a:cubicBezTo>
                    <a:pt x="4353" y="364"/>
                    <a:pt x="4607" y="379"/>
                    <a:pt x="4859" y="409"/>
                  </a:cubicBezTo>
                  <a:cubicBezTo>
                    <a:pt x="5200" y="449"/>
                    <a:pt x="5603" y="575"/>
                    <a:pt x="5685" y="908"/>
                  </a:cubicBezTo>
                  <a:cubicBezTo>
                    <a:pt x="5742" y="1140"/>
                    <a:pt x="5602" y="1388"/>
                    <a:pt x="5400" y="1516"/>
                  </a:cubicBezTo>
                  <a:cubicBezTo>
                    <a:pt x="5383" y="1527"/>
                    <a:pt x="5362" y="1534"/>
                    <a:pt x="5344" y="1544"/>
                  </a:cubicBezTo>
                  <a:cubicBezTo>
                    <a:pt x="5205" y="1635"/>
                    <a:pt x="5010" y="1670"/>
                    <a:pt x="4838" y="1675"/>
                  </a:cubicBezTo>
                  <a:cubicBezTo>
                    <a:pt x="4794" y="1677"/>
                    <a:pt x="4751" y="1677"/>
                    <a:pt x="4708" y="1677"/>
                  </a:cubicBezTo>
                  <a:cubicBezTo>
                    <a:pt x="4346" y="1677"/>
                    <a:pt x="3985" y="1629"/>
                    <a:pt x="3637" y="1533"/>
                  </a:cubicBezTo>
                  <a:cubicBezTo>
                    <a:pt x="3327" y="1448"/>
                    <a:pt x="2974" y="1251"/>
                    <a:pt x="2978" y="930"/>
                  </a:cubicBezTo>
                  <a:cubicBezTo>
                    <a:pt x="2979" y="736"/>
                    <a:pt x="3122" y="566"/>
                    <a:pt x="3295" y="480"/>
                  </a:cubicBezTo>
                  <a:cubicBezTo>
                    <a:pt x="3469" y="393"/>
                    <a:pt x="3667" y="376"/>
                    <a:pt x="3861" y="369"/>
                  </a:cubicBezTo>
                  <a:cubicBezTo>
                    <a:pt x="3940" y="366"/>
                    <a:pt x="4019" y="364"/>
                    <a:pt x="4099" y="364"/>
                  </a:cubicBezTo>
                  <a:close/>
                  <a:moveTo>
                    <a:pt x="4239" y="0"/>
                  </a:moveTo>
                  <a:cubicBezTo>
                    <a:pt x="2816" y="0"/>
                    <a:pt x="1386" y="414"/>
                    <a:pt x="1" y="937"/>
                  </a:cubicBezTo>
                  <a:cubicBezTo>
                    <a:pt x="63" y="1259"/>
                    <a:pt x="159" y="1572"/>
                    <a:pt x="286" y="1873"/>
                  </a:cubicBezTo>
                  <a:cubicBezTo>
                    <a:pt x="542" y="1802"/>
                    <a:pt x="814" y="1770"/>
                    <a:pt x="1089" y="1770"/>
                  </a:cubicBezTo>
                  <a:cubicBezTo>
                    <a:pt x="1424" y="1770"/>
                    <a:pt x="1763" y="1817"/>
                    <a:pt x="2083" y="1896"/>
                  </a:cubicBezTo>
                  <a:cubicBezTo>
                    <a:pt x="2996" y="2120"/>
                    <a:pt x="3853" y="2554"/>
                    <a:pt x="4780" y="2708"/>
                  </a:cubicBezTo>
                  <a:cubicBezTo>
                    <a:pt x="5090" y="2759"/>
                    <a:pt x="5404" y="2778"/>
                    <a:pt x="5719" y="2778"/>
                  </a:cubicBezTo>
                  <a:cubicBezTo>
                    <a:pt x="6607" y="2778"/>
                    <a:pt x="7510" y="2628"/>
                    <a:pt x="8391" y="2628"/>
                  </a:cubicBezTo>
                  <a:cubicBezTo>
                    <a:pt x="8468" y="2628"/>
                    <a:pt x="8546" y="2629"/>
                    <a:pt x="8623" y="2632"/>
                  </a:cubicBezTo>
                  <a:cubicBezTo>
                    <a:pt x="8856" y="2276"/>
                    <a:pt x="9039" y="1890"/>
                    <a:pt x="9169" y="1485"/>
                  </a:cubicBezTo>
                  <a:cubicBezTo>
                    <a:pt x="8044" y="1105"/>
                    <a:pt x="6984" y="475"/>
                    <a:pt x="5826" y="188"/>
                  </a:cubicBezTo>
                  <a:cubicBezTo>
                    <a:pt x="5300" y="58"/>
                    <a:pt x="4770" y="0"/>
                    <a:pt x="423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2910563" y="1906000"/>
              <a:ext cx="99980" cy="47462"/>
            </a:xfrm>
            <a:custGeom>
              <a:rect b="b" l="l" r="r" t="t"/>
              <a:pathLst>
                <a:path extrusionOk="0" h="1314" w="2768">
                  <a:moveTo>
                    <a:pt x="1117" y="0"/>
                  </a:moveTo>
                  <a:cubicBezTo>
                    <a:pt x="1040" y="0"/>
                    <a:pt x="964" y="2"/>
                    <a:pt x="887" y="5"/>
                  </a:cubicBezTo>
                  <a:cubicBezTo>
                    <a:pt x="693" y="12"/>
                    <a:pt x="494" y="30"/>
                    <a:pt x="321" y="116"/>
                  </a:cubicBezTo>
                  <a:cubicBezTo>
                    <a:pt x="148" y="203"/>
                    <a:pt x="5" y="372"/>
                    <a:pt x="4" y="566"/>
                  </a:cubicBezTo>
                  <a:cubicBezTo>
                    <a:pt x="0" y="888"/>
                    <a:pt x="353" y="1084"/>
                    <a:pt x="663" y="1170"/>
                  </a:cubicBezTo>
                  <a:cubicBezTo>
                    <a:pt x="1009" y="1265"/>
                    <a:pt x="1367" y="1314"/>
                    <a:pt x="1725" y="1314"/>
                  </a:cubicBezTo>
                  <a:cubicBezTo>
                    <a:pt x="1771" y="1314"/>
                    <a:pt x="1818" y="1313"/>
                    <a:pt x="1864" y="1311"/>
                  </a:cubicBezTo>
                  <a:cubicBezTo>
                    <a:pt x="2036" y="1306"/>
                    <a:pt x="2231" y="1271"/>
                    <a:pt x="2370" y="1181"/>
                  </a:cubicBezTo>
                  <a:cubicBezTo>
                    <a:pt x="2388" y="1171"/>
                    <a:pt x="2409" y="1164"/>
                    <a:pt x="2426" y="1152"/>
                  </a:cubicBezTo>
                  <a:cubicBezTo>
                    <a:pt x="2628" y="1024"/>
                    <a:pt x="2768" y="777"/>
                    <a:pt x="2711" y="545"/>
                  </a:cubicBezTo>
                  <a:cubicBezTo>
                    <a:pt x="2630" y="211"/>
                    <a:pt x="2226" y="86"/>
                    <a:pt x="1885" y="46"/>
                  </a:cubicBezTo>
                  <a:cubicBezTo>
                    <a:pt x="1630" y="16"/>
                    <a:pt x="1373" y="0"/>
                    <a:pt x="1117"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3276965" y="2223422"/>
              <a:ext cx="85135" cy="55372"/>
            </a:xfrm>
            <a:custGeom>
              <a:rect b="b" l="l" r="r" t="t"/>
              <a:pathLst>
                <a:path extrusionOk="0" h="1533" w="2357">
                  <a:moveTo>
                    <a:pt x="1863" y="1"/>
                  </a:moveTo>
                  <a:cubicBezTo>
                    <a:pt x="971" y="1"/>
                    <a:pt x="225" y="608"/>
                    <a:pt x="0" y="1428"/>
                  </a:cubicBezTo>
                  <a:cubicBezTo>
                    <a:pt x="156" y="1491"/>
                    <a:pt x="321" y="1532"/>
                    <a:pt x="490" y="1532"/>
                  </a:cubicBezTo>
                  <a:cubicBezTo>
                    <a:pt x="511" y="1532"/>
                    <a:pt x="532" y="1532"/>
                    <a:pt x="553" y="1530"/>
                  </a:cubicBezTo>
                  <a:cubicBezTo>
                    <a:pt x="965" y="1504"/>
                    <a:pt x="1346" y="1303"/>
                    <a:pt x="1691" y="1075"/>
                  </a:cubicBezTo>
                  <a:cubicBezTo>
                    <a:pt x="1771" y="1023"/>
                    <a:pt x="1852" y="967"/>
                    <a:pt x="1902" y="885"/>
                  </a:cubicBezTo>
                  <a:cubicBezTo>
                    <a:pt x="1989" y="739"/>
                    <a:pt x="1958" y="546"/>
                    <a:pt x="2045" y="399"/>
                  </a:cubicBezTo>
                  <a:cubicBezTo>
                    <a:pt x="2107" y="297"/>
                    <a:pt x="2217" y="235"/>
                    <a:pt x="2301" y="149"/>
                  </a:cubicBezTo>
                  <a:cubicBezTo>
                    <a:pt x="2323" y="126"/>
                    <a:pt x="2341" y="100"/>
                    <a:pt x="2357" y="72"/>
                  </a:cubicBezTo>
                  <a:cubicBezTo>
                    <a:pt x="2199" y="30"/>
                    <a:pt x="2035" y="1"/>
                    <a:pt x="1863"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3292352" y="2317262"/>
              <a:ext cx="68303" cy="46378"/>
            </a:xfrm>
            <a:custGeom>
              <a:rect b="b" l="l" r="r" t="t"/>
              <a:pathLst>
                <a:path extrusionOk="0" h="1284" w="1891">
                  <a:moveTo>
                    <a:pt x="1270" y="1"/>
                  </a:moveTo>
                  <a:cubicBezTo>
                    <a:pt x="1253" y="1"/>
                    <a:pt x="1235" y="2"/>
                    <a:pt x="1218" y="3"/>
                  </a:cubicBezTo>
                  <a:cubicBezTo>
                    <a:pt x="941" y="21"/>
                    <a:pt x="653" y="65"/>
                    <a:pt x="426" y="224"/>
                  </a:cubicBezTo>
                  <a:cubicBezTo>
                    <a:pt x="265" y="336"/>
                    <a:pt x="139" y="497"/>
                    <a:pt x="1" y="638"/>
                  </a:cubicBezTo>
                  <a:cubicBezTo>
                    <a:pt x="356" y="1031"/>
                    <a:pt x="866" y="1283"/>
                    <a:pt x="1437" y="1283"/>
                  </a:cubicBezTo>
                  <a:cubicBezTo>
                    <a:pt x="1590" y="1282"/>
                    <a:pt x="1741" y="1262"/>
                    <a:pt x="1890" y="1225"/>
                  </a:cubicBezTo>
                  <a:cubicBezTo>
                    <a:pt x="1881" y="1207"/>
                    <a:pt x="1874" y="1188"/>
                    <a:pt x="1864" y="1170"/>
                  </a:cubicBezTo>
                  <a:cubicBezTo>
                    <a:pt x="1730" y="956"/>
                    <a:pt x="1526" y="767"/>
                    <a:pt x="1500" y="514"/>
                  </a:cubicBezTo>
                  <a:cubicBezTo>
                    <a:pt x="1491" y="423"/>
                    <a:pt x="1506" y="330"/>
                    <a:pt x="1498" y="238"/>
                  </a:cubicBezTo>
                  <a:cubicBezTo>
                    <a:pt x="1488" y="146"/>
                    <a:pt x="1444" y="48"/>
                    <a:pt x="1358" y="15"/>
                  </a:cubicBezTo>
                  <a:cubicBezTo>
                    <a:pt x="1330" y="4"/>
                    <a:pt x="1300" y="1"/>
                    <a:pt x="1270"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3370226" y="2240001"/>
              <a:ext cx="44139" cy="70434"/>
            </a:xfrm>
            <a:custGeom>
              <a:rect b="b" l="l" r="r" t="t"/>
              <a:pathLst>
                <a:path extrusionOk="0" h="1950" w="1222">
                  <a:moveTo>
                    <a:pt x="519" y="1"/>
                  </a:moveTo>
                  <a:cubicBezTo>
                    <a:pt x="332" y="161"/>
                    <a:pt x="197" y="388"/>
                    <a:pt x="74" y="609"/>
                  </a:cubicBezTo>
                  <a:cubicBezTo>
                    <a:pt x="47" y="657"/>
                    <a:pt x="19" y="706"/>
                    <a:pt x="13" y="760"/>
                  </a:cubicBezTo>
                  <a:cubicBezTo>
                    <a:pt x="1" y="854"/>
                    <a:pt x="52" y="943"/>
                    <a:pt x="100" y="1023"/>
                  </a:cubicBezTo>
                  <a:cubicBezTo>
                    <a:pt x="188" y="1169"/>
                    <a:pt x="282" y="1320"/>
                    <a:pt x="427" y="1407"/>
                  </a:cubicBezTo>
                  <a:cubicBezTo>
                    <a:pt x="529" y="1467"/>
                    <a:pt x="648" y="1491"/>
                    <a:pt x="751" y="1550"/>
                  </a:cubicBezTo>
                  <a:cubicBezTo>
                    <a:pt x="916" y="1645"/>
                    <a:pt x="1020" y="1816"/>
                    <a:pt x="1158" y="1949"/>
                  </a:cubicBezTo>
                  <a:cubicBezTo>
                    <a:pt x="1198" y="1797"/>
                    <a:pt x="1219" y="1640"/>
                    <a:pt x="1222" y="1482"/>
                  </a:cubicBezTo>
                  <a:cubicBezTo>
                    <a:pt x="1222" y="884"/>
                    <a:pt x="944" y="356"/>
                    <a:pt x="51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3274147" y="2225987"/>
              <a:ext cx="137942" cy="100739"/>
            </a:xfrm>
            <a:custGeom>
              <a:rect b="b" l="l" r="r" t="t"/>
              <a:pathLst>
                <a:path extrusionOk="0" h="2789" w="3819">
                  <a:moveTo>
                    <a:pt x="2435" y="0"/>
                  </a:moveTo>
                  <a:cubicBezTo>
                    <a:pt x="2419" y="29"/>
                    <a:pt x="2401" y="54"/>
                    <a:pt x="2379" y="76"/>
                  </a:cubicBezTo>
                  <a:cubicBezTo>
                    <a:pt x="2295" y="162"/>
                    <a:pt x="2185" y="226"/>
                    <a:pt x="2123" y="328"/>
                  </a:cubicBezTo>
                  <a:cubicBezTo>
                    <a:pt x="2036" y="474"/>
                    <a:pt x="2067" y="667"/>
                    <a:pt x="1980" y="814"/>
                  </a:cubicBezTo>
                  <a:cubicBezTo>
                    <a:pt x="1930" y="896"/>
                    <a:pt x="1849" y="952"/>
                    <a:pt x="1769" y="1004"/>
                  </a:cubicBezTo>
                  <a:cubicBezTo>
                    <a:pt x="1424" y="1232"/>
                    <a:pt x="1043" y="1433"/>
                    <a:pt x="631" y="1458"/>
                  </a:cubicBezTo>
                  <a:cubicBezTo>
                    <a:pt x="610" y="1459"/>
                    <a:pt x="589" y="1460"/>
                    <a:pt x="568" y="1460"/>
                  </a:cubicBezTo>
                  <a:cubicBezTo>
                    <a:pt x="399" y="1460"/>
                    <a:pt x="234" y="1419"/>
                    <a:pt x="78" y="1356"/>
                  </a:cubicBezTo>
                  <a:cubicBezTo>
                    <a:pt x="32" y="1520"/>
                    <a:pt x="1" y="1690"/>
                    <a:pt x="1" y="1869"/>
                  </a:cubicBezTo>
                  <a:cubicBezTo>
                    <a:pt x="1" y="1901"/>
                    <a:pt x="9" y="1930"/>
                    <a:pt x="10" y="1962"/>
                  </a:cubicBezTo>
                  <a:cubicBezTo>
                    <a:pt x="147" y="1993"/>
                    <a:pt x="289" y="2009"/>
                    <a:pt x="430" y="2009"/>
                  </a:cubicBezTo>
                  <a:cubicBezTo>
                    <a:pt x="758" y="2009"/>
                    <a:pt x="1086" y="1924"/>
                    <a:pt x="1366" y="1754"/>
                  </a:cubicBezTo>
                  <a:cubicBezTo>
                    <a:pt x="1500" y="1672"/>
                    <a:pt x="1630" y="1571"/>
                    <a:pt x="1785" y="1550"/>
                  </a:cubicBezTo>
                  <a:cubicBezTo>
                    <a:pt x="1807" y="1547"/>
                    <a:pt x="1828" y="1545"/>
                    <a:pt x="1849" y="1545"/>
                  </a:cubicBezTo>
                  <a:cubicBezTo>
                    <a:pt x="2211" y="1545"/>
                    <a:pt x="2454" y="1971"/>
                    <a:pt x="2786" y="2156"/>
                  </a:cubicBezTo>
                  <a:cubicBezTo>
                    <a:pt x="2962" y="2253"/>
                    <a:pt x="3173" y="2285"/>
                    <a:pt x="3337" y="2404"/>
                  </a:cubicBezTo>
                  <a:cubicBezTo>
                    <a:pt x="3470" y="2502"/>
                    <a:pt x="3555" y="2644"/>
                    <a:pt x="3639" y="2789"/>
                  </a:cubicBezTo>
                  <a:cubicBezTo>
                    <a:pt x="3718" y="2646"/>
                    <a:pt x="3778" y="2494"/>
                    <a:pt x="3818" y="2336"/>
                  </a:cubicBezTo>
                  <a:cubicBezTo>
                    <a:pt x="3680" y="2204"/>
                    <a:pt x="3576" y="2033"/>
                    <a:pt x="3411" y="1937"/>
                  </a:cubicBezTo>
                  <a:cubicBezTo>
                    <a:pt x="3308" y="1878"/>
                    <a:pt x="3189" y="1854"/>
                    <a:pt x="3087" y="1794"/>
                  </a:cubicBezTo>
                  <a:cubicBezTo>
                    <a:pt x="2942" y="1708"/>
                    <a:pt x="2848" y="1556"/>
                    <a:pt x="2760" y="1410"/>
                  </a:cubicBezTo>
                  <a:cubicBezTo>
                    <a:pt x="2712" y="1330"/>
                    <a:pt x="2661" y="1242"/>
                    <a:pt x="2673" y="1148"/>
                  </a:cubicBezTo>
                  <a:cubicBezTo>
                    <a:pt x="2679" y="1094"/>
                    <a:pt x="2707" y="1044"/>
                    <a:pt x="2734" y="996"/>
                  </a:cubicBezTo>
                  <a:cubicBezTo>
                    <a:pt x="2857" y="776"/>
                    <a:pt x="2992" y="549"/>
                    <a:pt x="3180" y="388"/>
                  </a:cubicBezTo>
                  <a:cubicBezTo>
                    <a:pt x="2962" y="205"/>
                    <a:pt x="2709" y="73"/>
                    <a:pt x="243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3274472" y="2281828"/>
              <a:ext cx="131116" cy="79717"/>
            </a:xfrm>
            <a:custGeom>
              <a:rect b="b" l="l" r="r" t="t"/>
              <a:pathLst>
                <a:path extrusionOk="0" h="2207" w="3630">
                  <a:moveTo>
                    <a:pt x="1840" y="0"/>
                  </a:moveTo>
                  <a:cubicBezTo>
                    <a:pt x="1819" y="0"/>
                    <a:pt x="1798" y="2"/>
                    <a:pt x="1776" y="5"/>
                  </a:cubicBezTo>
                  <a:cubicBezTo>
                    <a:pt x="1621" y="25"/>
                    <a:pt x="1491" y="126"/>
                    <a:pt x="1357" y="208"/>
                  </a:cubicBezTo>
                  <a:cubicBezTo>
                    <a:pt x="1077" y="379"/>
                    <a:pt x="749" y="464"/>
                    <a:pt x="420" y="464"/>
                  </a:cubicBezTo>
                  <a:cubicBezTo>
                    <a:pt x="279" y="464"/>
                    <a:pt x="138" y="448"/>
                    <a:pt x="1" y="417"/>
                  </a:cubicBezTo>
                  <a:lnTo>
                    <a:pt x="1" y="417"/>
                  </a:lnTo>
                  <a:cubicBezTo>
                    <a:pt x="21" y="863"/>
                    <a:pt x="196" y="1288"/>
                    <a:pt x="496" y="1619"/>
                  </a:cubicBezTo>
                  <a:cubicBezTo>
                    <a:pt x="634" y="1479"/>
                    <a:pt x="760" y="1318"/>
                    <a:pt x="921" y="1206"/>
                  </a:cubicBezTo>
                  <a:cubicBezTo>
                    <a:pt x="1148" y="1047"/>
                    <a:pt x="1436" y="1002"/>
                    <a:pt x="1713" y="985"/>
                  </a:cubicBezTo>
                  <a:cubicBezTo>
                    <a:pt x="1730" y="984"/>
                    <a:pt x="1748" y="983"/>
                    <a:pt x="1765" y="983"/>
                  </a:cubicBezTo>
                  <a:cubicBezTo>
                    <a:pt x="1795" y="983"/>
                    <a:pt x="1825" y="986"/>
                    <a:pt x="1853" y="997"/>
                  </a:cubicBezTo>
                  <a:cubicBezTo>
                    <a:pt x="1939" y="1029"/>
                    <a:pt x="1983" y="1127"/>
                    <a:pt x="1993" y="1220"/>
                  </a:cubicBezTo>
                  <a:cubicBezTo>
                    <a:pt x="2001" y="1311"/>
                    <a:pt x="1986" y="1404"/>
                    <a:pt x="1995" y="1496"/>
                  </a:cubicBezTo>
                  <a:cubicBezTo>
                    <a:pt x="2021" y="1748"/>
                    <a:pt x="2225" y="1937"/>
                    <a:pt x="2359" y="2152"/>
                  </a:cubicBezTo>
                  <a:cubicBezTo>
                    <a:pt x="2369" y="2170"/>
                    <a:pt x="2376" y="2189"/>
                    <a:pt x="2384" y="2207"/>
                  </a:cubicBezTo>
                  <a:cubicBezTo>
                    <a:pt x="2917" y="2077"/>
                    <a:pt x="3370" y="1728"/>
                    <a:pt x="3630" y="1245"/>
                  </a:cubicBezTo>
                  <a:cubicBezTo>
                    <a:pt x="3546" y="1100"/>
                    <a:pt x="3461" y="958"/>
                    <a:pt x="3328" y="860"/>
                  </a:cubicBezTo>
                  <a:cubicBezTo>
                    <a:pt x="3164" y="739"/>
                    <a:pt x="2953" y="709"/>
                    <a:pt x="2777" y="611"/>
                  </a:cubicBezTo>
                  <a:cubicBezTo>
                    <a:pt x="2445" y="427"/>
                    <a:pt x="2202" y="0"/>
                    <a:pt x="184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2"/>
          <p:cNvSpPr txBox="1"/>
          <p:nvPr>
            <p:ph type="ctrTitle"/>
          </p:nvPr>
        </p:nvSpPr>
        <p:spPr>
          <a:xfrm>
            <a:off x="4645325" y="866925"/>
            <a:ext cx="3661200" cy="2052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5200"/>
              <a:buNone/>
              <a:defRPr sz="520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166" name="Google Shape;166;p2"/>
          <p:cNvSpPr txBox="1"/>
          <p:nvPr>
            <p:ph idx="1" type="subTitle"/>
          </p:nvPr>
        </p:nvSpPr>
        <p:spPr>
          <a:xfrm>
            <a:off x="5313862" y="3243050"/>
            <a:ext cx="2760300" cy="915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800"/>
              <a:buNone/>
              <a:defRPr sz="2800">
                <a:solidFill>
                  <a:schemeClr val="lt1"/>
                </a:solidFill>
              </a:defRPr>
            </a:lvl2pPr>
            <a:lvl3pPr lvl="2">
              <a:lnSpc>
                <a:spcPct val="100000"/>
              </a:lnSpc>
              <a:spcBef>
                <a:spcPts val="0"/>
              </a:spcBef>
              <a:spcAft>
                <a:spcPts val="0"/>
              </a:spcAft>
              <a:buClr>
                <a:schemeClr val="lt1"/>
              </a:buClr>
              <a:buSzPts val="2800"/>
              <a:buNone/>
              <a:defRPr sz="2800">
                <a:solidFill>
                  <a:schemeClr val="lt1"/>
                </a:solidFill>
              </a:defRPr>
            </a:lvl3pPr>
            <a:lvl4pPr lvl="3">
              <a:lnSpc>
                <a:spcPct val="100000"/>
              </a:lnSpc>
              <a:spcBef>
                <a:spcPts val="0"/>
              </a:spcBef>
              <a:spcAft>
                <a:spcPts val="0"/>
              </a:spcAft>
              <a:buClr>
                <a:schemeClr val="lt1"/>
              </a:buClr>
              <a:buSzPts val="2800"/>
              <a:buNone/>
              <a:defRPr sz="2800">
                <a:solidFill>
                  <a:schemeClr val="lt1"/>
                </a:solidFill>
              </a:defRPr>
            </a:lvl4pPr>
            <a:lvl5pPr lvl="4">
              <a:lnSpc>
                <a:spcPct val="100000"/>
              </a:lnSpc>
              <a:spcBef>
                <a:spcPts val="0"/>
              </a:spcBef>
              <a:spcAft>
                <a:spcPts val="0"/>
              </a:spcAft>
              <a:buClr>
                <a:schemeClr val="lt1"/>
              </a:buClr>
              <a:buSzPts val="2800"/>
              <a:buNone/>
              <a:defRPr sz="2800">
                <a:solidFill>
                  <a:schemeClr val="lt1"/>
                </a:solidFill>
              </a:defRPr>
            </a:lvl5pPr>
            <a:lvl6pPr lvl="5">
              <a:lnSpc>
                <a:spcPct val="100000"/>
              </a:lnSpc>
              <a:spcBef>
                <a:spcPts val="0"/>
              </a:spcBef>
              <a:spcAft>
                <a:spcPts val="0"/>
              </a:spcAft>
              <a:buClr>
                <a:schemeClr val="lt1"/>
              </a:buClr>
              <a:buSzPts val="2800"/>
              <a:buNone/>
              <a:defRPr sz="2800">
                <a:solidFill>
                  <a:schemeClr val="lt1"/>
                </a:solidFill>
              </a:defRPr>
            </a:lvl6pPr>
            <a:lvl7pPr lvl="6">
              <a:lnSpc>
                <a:spcPct val="100000"/>
              </a:lnSpc>
              <a:spcBef>
                <a:spcPts val="0"/>
              </a:spcBef>
              <a:spcAft>
                <a:spcPts val="0"/>
              </a:spcAft>
              <a:buClr>
                <a:schemeClr val="lt1"/>
              </a:buClr>
              <a:buSzPts val="2800"/>
              <a:buNone/>
              <a:defRPr sz="2800">
                <a:solidFill>
                  <a:schemeClr val="lt1"/>
                </a:solidFill>
              </a:defRPr>
            </a:lvl7pPr>
            <a:lvl8pPr lvl="7">
              <a:lnSpc>
                <a:spcPct val="100000"/>
              </a:lnSpc>
              <a:spcBef>
                <a:spcPts val="0"/>
              </a:spcBef>
              <a:spcAft>
                <a:spcPts val="0"/>
              </a:spcAft>
              <a:buClr>
                <a:schemeClr val="lt1"/>
              </a:buClr>
              <a:buSzPts val="2800"/>
              <a:buNone/>
              <a:defRPr sz="2800">
                <a:solidFill>
                  <a:schemeClr val="lt1"/>
                </a:solidFill>
              </a:defRPr>
            </a:lvl8pPr>
            <a:lvl9pPr lvl="8">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212" name="Shape 212"/>
        <p:cNvGrpSpPr/>
        <p:nvPr/>
      </p:nvGrpSpPr>
      <p:grpSpPr>
        <a:xfrm>
          <a:off x="0" y="0"/>
          <a:ext cx="0" cy="0"/>
          <a:chOff x="0" y="0"/>
          <a:chExt cx="0" cy="0"/>
        </a:xfrm>
      </p:grpSpPr>
      <p:sp>
        <p:nvSpPr>
          <p:cNvPr id="213" name="Google Shape;213;p11"/>
          <p:cNvSpPr/>
          <p:nvPr/>
        </p:nvSpPr>
        <p:spPr>
          <a:xfrm>
            <a:off x="1220250" y="450875"/>
            <a:ext cx="6703500" cy="67035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1220250" y="-1896025"/>
            <a:ext cx="6703500" cy="67035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txBox="1"/>
          <p:nvPr>
            <p:ph hasCustomPrompt="1" type="title"/>
          </p:nvPr>
        </p:nvSpPr>
        <p:spPr>
          <a:xfrm>
            <a:off x="311700" y="1273400"/>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216" name="Google Shape;21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7" name="Shape 21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TWO_COLUMNS_1">
    <p:bg>
      <p:bgPr>
        <a:blipFill>
          <a:blip r:embed="rId2">
            <a:alphaModFix/>
          </a:blip>
          <a:stretch>
            <a:fillRect/>
          </a:stretch>
        </a:blipFill>
      </p:bgPr>
    </p:bg>
    <p:spTree>
      <p:nvGrpSpPr>
        <p:cNvPr id="218" name="Shape 218"/>
        <p:cNvGrpSpPr/>
        <p:nvPr/>
      </p:nvGrpSpPr>
      <p:grpSpPr>
        <a:xfrm>
          <a:off x="0" y="0"/>
          <a:ext cx="0" cy="0"/>
          <a:chOff x="0" y="0"/>
          <a:chExt cx="0" cy="0"/>
        </a:xfrm>
      </p:grpSpPr>
      <p:sp>
        <p:nvSpPr>
          <p:cNvPr id="219" name="Google Shape;219;p13"/>
          <p:cNvSpPr txBox="1"/>
          <p:nvPr>
            <p:ph idx="1" type="body"/>
          </p:nvPr>
        </p:nvSpPr>
        <p:spPr>
          <a:xfrm>
            <a:off x="5156775" y="2811250"/>
            <a:ext cx="2614800" cy="1422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220" name="Google Shape;220;p13"/>
          <p:cNvSpPr txBox="1"/>
          <p:nvPr>
            <p:ph type="title"/>
          </p:nvPr>
        </p:nvSpPr>
        <p:spPr>
          <a:xfrm>
            <a:off x="5156775" y="1418775"/>
            <a:ext cx="2614800" cy="1292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21" name="Google Shape;221;p13"/>
          <p:cNvSpPr/>
          <p:nvPr/>
        </p:nvSpPr>
        <p:spPr>
          <a:xfrm>
            <a:off x="-1131000" y="-105300"/>
            <a:ext cx="5354100" cy="5354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bg>
      <p:bgPr>
        <a:blipFill>
          <a:blip r:embed="rId2">
            <a:alphaModFix/>
          </a:blip>
          <a:stretch>
            <a:fillRect/>
          </a:stretch>
        </a:blipFill>
      </p:bgPr>
    </p:bg>
    <p:spTree>
      <p:nvGrpSpPr>
        <p:cNvPr id="222" name="Shape 222"/>
        <p:cNvGrpSpPr/>
        <p:nvPr/>
      </p:nvGrpSpPr>
      <p:grpSpPr>
        <a:xfrm>
          <a:off x="0" y="0"/>
          <a:ext cx="0" cy="0"/>
          <a:chOff x="0" y="0"/>
          <a:chExt cx="0" cy="0"/>
        </a:xfrm>
      </p:grpSpPr>
      <p:sp>
        <p:nvSpPr>
          <p:cNvPr id="223" name="Google Shape;223;p14"/>
          <p:cNvSpPr txBox="1"/>
          <p:nvPr>
            <p:ph idx="1" type="subTitle"/>
          </p:nvPr>
        </p:nvSpPr>
        <p:spPr>
          <a:xfrm>
            <a:off x="2832550"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24" name="Google Shape;224;p14"/>
          <p:cNvSpPr txBox="1"/>
          <p:nvPr>
            <p:ph idx="2" type="subTitle"/>
          </p:nvPr>
        </p:nvSpPr>
        <p:spPr>
          <a:xfrm>
            <a:off x="1005175"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25" name="Google Shape;225;p14"/>
          <p:cNvSpPr txBox="1"/>
          <p:nvPr>
            <p:ph idx="3" type="subTitle"/>
          </p:nvPr>
        </p:nvSpPr>
        <p:spPr>
          <a:xfrm>
            <a:off x="1005175"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26" name="Google Shape;226;p14"/>
          <p:cNvSpPr txBox="1"/>
          <p:nvPr>
            <p:ph idx="4" type="subTitle"/>
          </p:nvPr>
        </p:nvSpPr>
        <p:spPr>
          <a:xfrm>
            <a:off x="2832550"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27" name="Google Shape;227;p14"/>
          <p:cNvSpPr txBox="1"/>
          <p:nvPr>
            <p:ph idx="5" type="subTitle"/>
          </p:nvPr>
        </p:nvSpPr>
        <p:spPr>
          <a:xfrm>
            <a:off x="4659925"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28" name="Google Shape;228;p14"/>
          <p:cNvSpPr txBox="1"/>
          <p:nvPr>
            <p:ph idx="6" type="subTitle"/>
          </p:nvPr>
        </p:nvSpPr>
        <p:spPr>
          <a:xfrm>
            <a:off x="6487300" y="3477525"/>
            <a:ext cx="16515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29" name="Google Shape;229;p14"/>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30" name="Google Shape;230;p14"/>
          <p:cNvSpPr txBox="1"/>
          <p:nvPr>
            <p:ph hasCustomPrompt="1" idx="7" type="title"/>
          </p:nvPr>
        </p:nvSpPr>
        <p:spPr>
          <a:xfrm>
            <a:off x="1207225"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231" name="Google Shape;231;p14"/>
          <p:cNvSpPr txBox="1"/>
          <p:nvPr>
            <p:ph hasCustomPrompt="1" idx="8" type="title"/>
          </p:nvPr>
        </p:nvSpPr>
        <p:spPr>
          <a:xfrm>
            <a:off x="3034600"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232" name="Google Shape;232;p14"/>
          <p:cNvSpPr txBox="1"/>
          <p:nvPr>
            <p:ph hasCustomPrompt="1" idx="9" type="title"/>
          </p:nvPr>
        </p:nvSpPr>
        <p:spPr>
          <a:xfrm>
            <a:off x="4861975"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233" name="Google Shape;233;p14"/>
          <p:cNvSpPr txBox="1"/>
          <p:nvPr>
            <p:ph hasCustomPrompt="1" idx="13" type="title"/>
          </p:nvPr>
        </p:nvSpPr>
        <p:spPr>
          <a:xfrm>
            <a:off x="6689350" y="2108325"/>
            <a:ext cx="1247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a:r>
              <a:t>xx%</a:t>
            </a:r>
          </a:p>
        </p:txBody>
      </p:sp>
      <p:sp>
        <p:nvSpPr>
          <p:cNvPr id="234" name="Google Shape;234;p14"/>
          <p:cNvSpPr txBox="1"/>
          <p:nvPr>
            <p:ph idx="14" type="subTitle"/>
          </p:nvPr>
        </p:nvSpPr>
        <p:spPr>
          <a:xfrm>
            <a:off x="4659925"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35" name="Google Shape;235;p14"/>
          <p:cNvSpPr txBox="1"/>
          <p:nvPr>
            <p:ph idx="15" type="subTitle"/>
          </p:nvPr>
        </p:nvSpPr>
        <p:spPr>
          <a:xfrm>
            <a:off x="6487300" y="3061425"/>
            <a:ext cx="1651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
    <p:bg>
      <p:bgPr>
        <a:blipFill>
          <a:blip r:embed="rId2">
            <a:alphaModFix/>
          </a:blip>
          <a:stretch>
            <a:fillRect/>
          </a:stretch>
        </a:blipFill>
      </p:bgPr>
    </p:bg>
    <p:spTree>
      <p:nvGrpSpPr>
        <p:cNvPr id="236" name="Shape 236"/>
        <p:cNvGrpSpPr/>
        <p:nvPr/>
      </p:nvGrpSpPr>
      <p:grpSpPr>
        <a:xfrm>
          <a:off x="0" y="0"/>
          <a:ext cx="0" cy="0"/>
          <a:chOff x="0" y="0"/>
          <a:chExt cx="0" cy="0"/>
        </a:xfrm>
      </p:grpSpPr>
      <p:sp>
        <p:nvSpPr>
          <p:cNvPr id="237" name="Google Shape;237;p15"/>
          <p:cNvSpPr/>
          <p:nvPr/>
        </p:nvSpPr>
        <p:spPr>
          <a:xfrm>
            <a:off x="1968425" y="203425"/>
            <a:ext cx="6858300" cy="5924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15"/>
          <p:cNvGrpSpPr/>
          <p:nvPr/>
        </p:nvGrpSpPr>
        <p:grpSpPr>
          <a:xfrm rot="-1402022">
            <a:off x="1365474" y="885788"/>
            <a:ext cx="2913567" cy="1712888"/>
            <a:chOff x="234575" y="750250"/>
            <a:chExt cx="7168600" cy="4214425"/>
          </a:xfrm>
        </p:grpSpPr>
        <p:sp>
          <p:nvSpPr>
            <p:cNvPr id="239" name="Google Shape;239;p15"/>
            <p:cNvSpPr/>
            <p:nvPr/>
          </p:nvSpPr>
          <p:spPr>
            <a:xfrm>
              <a:off x="234575" y="1500850"/>
              <a:ext cx="2615325" cy="1550900"/>
            </a:xfrm>
            <a:custGeom>
              <a:rect b="b" l="l" r="r" t="t"/>
              <a:pathLst>
                <a:path extrusionOk="0" h="62036" w="104613">
                  <a:moveTo>
                    <a:pt x="73185" y="0"/>
                  </a:moveTo>
                  <a:cubicBezTo>
                    <a:pt x="72367" y="0"/>
                    <a:pt x="71531" y="137"/>
                    <a:pt x="70726" y="287"/>
                  </a:cubicBezTo>
                  <a:cubicBezTo>
                    <a:pt x="42546" y="5569"/>
                    <a:pt x="18357" y="24647"/>
                    <a:pt x="1634" y="47931"/>
                  </a:cubicBezTo>
                  <a:cubicBezTo>
                    <a:pt x="1013" y="48794"/>
                    <a:pt x="384" y="49701"/>
                    <a:pt x="201" y="50748"/>
                  </a:cubicBezTo>
                  <a:cubicBezTo>
                    <a:pt x="0" y="51882"/>
                    <a:pt x="346" y="53036"/>
                    <a:pt x="746" y="54117"/>
                  </a:cubicBezTo>
                  <a:cubicBezTo>
                    <a:pt x="1797" y="56949"/>
                    <a:pt x="3250" y="59617"/>
                    <a:pt x="5060" y="62036"/>
                  </a:cubicBezTo>
                  <a:cubicBezTo>
                    <a:pt x="11398" y="51611"/>
                    <a:pt x="21933" y="44037"/>
                    <a:pt x="33552" y="40321"/>
                  </a:cubicBezTo>
                  <a:cubicBezTo>
                    <a:pt x="38051" y="38881"/>
                    <a:pt x="42796" y="37996"/>
                    <a:pt x="47506" y="37996"/>
                  </a:cubicBezTo>
                  <a:cubicBezTo>
                    <a:pt x="50507" y="37996"/>
                    <a:pt x="53493" y="38355"/>
                    <a:pt x="56392" y="39159"/>
                  </a:cubicBezTo>
                  <a:cubicBezTo>
                    <a:pt x="63843" y="41226"/>
                    <a:pt x="70610" y="46536"/>
                    <a:pt x="73240" y="53807"/>
                  </a:cubicBezTo>
                  <a:cubicBezTo>
                    <a:pt x="78705" y="48692"/>
                    <a:pt x="84030" y="43435"/>
                    <a:pt x="89217" y="38034"/>
                  </a:cubicBezTo>
                  <a:cubicBezTo>
                    <a:pt x="91625" y="35528"/>
                    <a:pt x="94003" y="32993"/>
                    <a:pt x="96346" y="30428"/>
                  </a:cubicBezTo>
                  <a:cubicBezTo>
                    <a:pt x="98152" y="28454"/>
                    <a:pt x="103008" y="24758"/>
                    <a:pt x="103627" y="22176"/>
                  </a:cubicBezTo>
                  <a:cubicBezTo>
                    <a:pt x="104613" y="18061"/>
                    <a:pt x="94627" y="16690"/>
                    <a:pt x="91407" y="14767"/>
                  </a:cubicBezTo>
                  <a:cubicBezTo>
                    <a:pt x="86355" y="11753"/>
                    <a:pt x="82001" y="7611"/>
                    <a:pt x="78264" y="3098"/>
                  </a:cubicBezTo>
                  <a:cubicBezTo>
                    <a:pt x="77376" y="2027"/>
                    <a:pt x="76460" y="891"/>
                    <a:pt x="75174" y="357"/>
                  </a:cubicBezTo>
                  <a:cubicBezTo>
                    <a:pt x="74541" y="95"/>
                    <a:pt x="73869" y="0"/>
                    <a:pt x="731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a:off x="1006350" y="3541875"/>
              <a:ext cx="2536700" cy="1422800"/>
            </a:xfrm>
            <a:custGeom>
              <a:rect b="b" l="l" r="r" t="t"/>
              <a:pathLst>
                <a:path extrusionOk="0" h="56912" w="101468">
                  <a:moveTo>
                    <a:pt x="68222" y="0"/>
                  </a:moveTo>
                  <a:cubicBezTo>
                    <a:pt x="63482" y="0"/>
                    <a:pt x="58743" y="80"/>
                    <a:pt x="54005" y="240"/>
                  </a:cubicBezTo>
                  <a:cubicBezTo>
                    <a:pt x="57293" y="7238"/>
                    <a:pt x="56265" y="15779"/>
                    <a:pt x="52462" y="22511"/>
                  </a:cubicBezTo>
                  <a:cubicBezTo>
                    <a:pt x="48659" y="29243"/>
                    <a:pt x="42371" y="34305"/>
                    <a:pt x="35499" y="37850"/>
                  </a:cubicBezTo>
                  <a:cubicBezTo>
                    <a:pt x="27941" y="41749"/>
                    <a:pt x="19430" y="43951"/>
                    <a:pt x="10951" y="43951"/>
                  </a:cubicBezTo>
                  <a:cubicBezTo>
                    <a:pt x="7268" y="43951"/>
                    <a:pt x="3591" y="43535"/>
                    <a:pt x="1" y="42662"/>
                  </a:cubicBezTo>
                  <a:lnTo>
                    <a:pt x="1" y="42662"/>
                  </a:lnTo>
                  <a:cubicBezTo>
                    <a:pt x="432" y="45651"/>
                    <a:pt x="1294" y="48563"/>
                    <a:pt x="2554" y="51308"/>
                  </a:cubicBezTo>
                  <a:cubicBezTo>
                    <a:pt x="3035" y="52357"/>
                    <a:pt x="3609" y="53417"/>
                    <a:pt x="4553" y="54077"/>
                  </a:cubicBezTo>
                  <a:cubicBezTo>
                    <a:pt x="5424" y="54687"/>
                    <a:pt x="6509" y="54884"/>
                    <a:pt x="7558" y="55054"/>
                  </a:cubicBezTo>
                  <a:cubicBezTo>
                    <a:pt x="14973" y="56266"/>
                    <a:pt x="22546" y="56911"/>
                    <a:pt x="30111" y="56911"/>
                  </a:cubicBezTo>
                  <a:cubicBezTo>
                    <a:pt x="51410" y="56911"/>
                    <a:pt x="72643" y="51799"/>
                    <a:pt x="90094" y="39842"/>
                  </a:cubicBezTo>
                  <a:cubicBezTo>
                    <a:pt x="91336" y="38992"/>
                    <a:pt x="92614" y="38036"/>
                    <a:pt x="93189" y="36644"/>
                  </a:cubicBezTo>
                  <a:cubicBezTo>
                    <a:pt x="93719" y="35359"/>
                    <a:pt x="93564" y="33907"/>
                    <a:pt x="93433" y="32521"/>
                  </a:cubicBezTo>
                  <a:cubicBezTo>
                    <a:pt x="92882" y="26689"/>
                    <a:pt x="93028" y="20682"/>
                    <a:pt x="94465" y="14975"/>
                  </a:cubicBezTo>
                  <a:cubicBezTo>
                    <a:pt x="95381" y="11338"/>
                    <a:pt x="101467" y="3304"/>
                    <a:pt x="97859" y="1093"/>
                  </a:cubicBezTo>
                  <a:cubicBezTo>
                    <a:pt x="96787" y="437"/>
                    <a:pt x="94866" y="276"/>
                    <a:pt x="92857" y="276"/>
                  </a:cubicBezTo>
                  <a:cubicBezTo>
                    <a:pt x="90929" y="276"/>
                    <a:pt x="88921" y="424"/>
                    <a:pt x="87504" y="424"/>
                  </a:cubicBezTo>
                  <a:cubicBezTo>
                    <a:pt x="87279" y="424"/>
                    <a:pt x="87070" y="420"/>
                    <a:pt x="86878" y="412"/>
                  </a:cubicBezTo>
                  <a:cubicBezTo>
                    <a:pt x="83404" y="260"/>
                    <a:pt x="79932" y="149"/>
                    <a:pt x="76457" y="81"/>
                  </a:cubicBezTo>
                  <a:cubicBezTo>
                    <a:pt x="73711" y="27"/>
                    <a:pt x="70967" y="0"/>
                    <a:pt x="68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a:off x="1585425" y="750250"/>
              <a:ext cx="5817750" cy="3064125"/>
            </a:xfrm>
            <a:custGeom>
              <a:rect b="b" l="l" r="r" t="t"/>
              <a:pathLst>
                <a:path extrusionOk="0" h="122565" w="232710">
                  <a:moveTo>
                    <a:pt x="159034" y="0"/>
                  </a:moveTo>
                  <a:cubicBezTo>
                    <a:pt x="142709" y="0"/>
                    <a:pt x="125684" y="1803"/>
                    <a:pt x="110333" y="6762"/>
                  </a:cubicBezTo>
                  <a:cubicBezTo>
                    <a:pt x="74819" y="18226"/>
                    <a:pt x="40258" y="49645"/>
                    <a:pt x="11972" y="76550"/>
                  </a:cubicBezTo>
                  <a:cubicBezTo>
                    <a:pt x="7844" y="80476"/>
                    <a:pt x="3849" y="84306"/>
                    <a:pt x="1" y="87963"/>
                  </a:cubicBezTo>
                  <a:lnTo>
                    <a:pt x="7170" y="105254"/>
                  </a:lnTo>
                  <a:cubicBezTo>
                    <a:pt x="7072" y="105295"/>
                    <a:pt x="7049" y="105308"/>
                    <a:pt x="7058" y="105308"/>
                  </a:cubicBezTo>
                  <a:cubicBezTo>
                    <a:pt x="7074" y="105308"/>
                    <a:pt x="7177" y="105273"/>
                    <a:pt x="7177" y="105273"/>
                  </a:cubicBezTo>
                  <a:lnTo>
                    <a:pt x="14346" y="122564"/>
                  </a:lnTo>
                  <a:cubicBezTo>
                    <a:pt x="19654" y="122428"/>
                    <a:pt x="25184" y="122307"/>
                    <a:pt x="30880" y="122161"/>
                  </a:cubicBezTo>
                  <a:cubicBezTo>
                    <a:pt x="69907" y="121163"/>
                    <a:pt x="116561" y="118916"/>
                    <a:pt x="149768" y="101892"/>
                  </a:cubicBezTo>
                  <a:cubicBezTo>
                    <a:pt x="176854" y="88016"/>
                    <a:pt x="200203" y="61983"/>
                    <a:pt x="214982" y="41522"/>
                  </a:cubicBezTo>
                  <a:cubicBezTo>
                    <a:pt x="226419" y="25683"/>
                    <a:pt x="232710" y="13193"/>
                    <a:pt x="231654" y="12220"/>
                  </a:cubicBezTo>
                  <a:cubicBezTo>
                    <a:pt x="231655" y="12178"/>
                    <a:pt x="231646" y="12138"/>
                    <a:pt x="231627" y="12100"/>
                  </a:cubicBezTo>
                  <a:cubicBezTo>
                    <a:pt x="230974" y="10525"/>
                    <a:pt x="217889" y="6308"/>
                    <a:pt x="199141" y="3307"/>
                  </a:cubicBezTo>
                  <a:cubicBezTo>
                    <a:pt x="187426" y="1417"/>
                    <a:pt x="173505" y="0"/>
                    <a:pt x="1590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a:off x="1585425" y="2664000"/>
              <a:ext cx="772025" cy="1150375"/>
            </a:xfrm>
            <a:custGeom>
              <a:rect b="b" l="l" r="r" t="t"/>
              <a:pathLst>
                <a:path extrusionOk="0" h="46015" w="30881">
                  <a:moveTo>
                    <a:pt x="11972" y="0"/>
                  </a:moveTo>
                  <a:cubicBezTo>
                    <a:pt x="7844" y="3926"/>
                    <a:pt x="3849" y="7756"/>
                    <a:pt x="1" y="11413"/>
                  </a:cubicBezTo>
                  <a:lnTo>
                    <a:pt x="7170" y="28704"/>
                  </a:lnTo>
                  <a:cubicBezTo>
                    <a:pt x="7072" y="28745"/>
                    <a:pt x="7049" y="28758"/>
                    <a:pt x="7058" y="28758"/>
                  </a:cubicBezTo>
                  <a:cubicBezTo>
                    <a:pt x="7074" y="28758"/>
                    <a:pt x="7177" y="28723"/>
                    <a:pt x="7177" y="28723"/>
                  </a:cubicBezTo>
                  <a:lnTo>
                    <a:pt x="14346" y="46014"/>
                  </a:lnTo>
                  <a:cubicBezTo>
                    <a:pt x="19654" y="45878"/>
                    <a:pt x="25184" y="45757"/>
                    <a:pt x="30880" y="45611"/>
                  </a:cubicBezTo>
                  <a:lnTo>
                    <a:pt x="119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6563925" y="832925"/>
              <a:ext cx="839250" cy="955425"/>
            </a:xfrm>
            <a:custGeom>
              <a:rect b="b" l="l" r="r" t="t"/>
              <a:pathLst>
                <a:path extrusionOk="0" h="38217" w="33570">
                  <a:moveTo>
                    <a:pt x="1" y="0"/>
                  </a:moveTo>
                  <a:lnTo>
                    <a:pt x="15842" y="38217"/>
                  </a:lnTo>
                  <a:cubicBezTo>
                    <a:pt x="27279" y="22376"/>
                    <a:pt x="33570" y="9887"/>
                    <a:pt x="32515" y="8913"/>
                  </a:cubicBezTo>
                  <a:cubicBezTo>
                    <a:pt x="32515" y="8871"/>
                    <a:pt x="32506" y="8831"/>
                    <a:pt x="32487" y="8795"/>
                  </a:cubicBezTo>
                  <a:cubicBezTo>
                    <a:pt x="31834" y="7218"/>
                    <a:pt x="18749" y="300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4661200" y="1180400"/>
              <a:ext cx="1551700" cy="1367150"/>
            </a:xfrm>
            <a:custGeom>
              <a:rect b="b" l="l" r="r" t="t"/>
              <a:pathLst>
                <a:path extrusionOk="0" h="54686" w="62068">
                  <a:moveTo>
                    <a:pt x="31024" y="1"/>
                  </a:moveTo>
                  <a:cubicBezTo>
                    <a:pt x="27535" y="1"/>
                    <a:pt x="23989" y="673"/>
                    <a:pt x="20566" y="2092"/>
                  </a:cubicBezTo>
                  <a:cubicBezTo>
                    <a:pt x="6620" y="7873"/>
                    <a:pt x="0" y="23865"/>
                    <a:pt x="5783" y="37811"/>
                  </a:cubicBezTo>
                  <a:cubicBezTo>
                    <a:pt x="10146" y="48334"/>
                    <a:pt x="20321" y="54686"/>
                    <a:pt x="31045" y="54686"/>
                  </a:cubicBezTo>
                  <a:cubicBezTo>
                    <a:pt x="34533" y="54686"/>
                    <a:pt x="38080" y="54013"/>
                    <a:pt x="41503" y="52594"/>
                  </a:cubicBezTo>
                  <a:cubicBezTo>
                    <a:pt x="55449" y="46814"/>
                    <a:pt x="62067" y="30822"/>
                    <a:pt x="56286" y="16876"/>
                  </a:cubicBezTo>
                  <a:cubicBezTo>
                    <a:pt x="51923" y="6352"/>
                    <a:pt x="41747" y="1"/>
                    <a:pt x="31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4944575" y="1371475"/>
              <a:ext cx="984975" cy="985025"/>
            </a:xfrm>
            <a:custGeom>
              <a:rect b="b" l="l" r="r" t="t"/>
              <a:pathLst>
                <a:path extrusionOk="0" h="39401" w="39399">
                  <a:moveTo>
                    <a:pt x="19700" y="1"/>
                  </a:moveTo>
                  <a:cubicBezTo>
                    <a:pt x="14475" y="1"/>
                    <a:pt x="9464" y="2076"/>
                    <a:pt x="5771" y="5771"/>
                  </a:cubicBezTo>
                  <a:cubicBezTo>
                    <a:pt x="2075" y="9464"/>
                    <a:pt x="1" y="14475"/>
                    <a:pt x="1" y="19700"/>
                  </a:cubicBezTo>
                  <a:cubicBezTo>
                    <a:pt x="1" y="24924"/>
                    <a:pt x="2075" y="29935"/>
                    <a:pt x="5771" y="33630"/>
                  </a:cubicBezTo>
                  <a:cubicBezTo>
                    <a:pt x="9464" y="37324"/>
                    <a:pt x="14475" y="39400"/>
                    <a:pt x="19700" y="39400"/>
                  </a:cubicBezTo>
                  <a:cubicBezTo>
                    <a:pt x="24924" y="39400"/>
                    <a:pt x="29935" y="37324"/>
                    <a:pt x="33629" y="33630"/>
                  </a:cubicBezTo>
                  <a:cubicBezTo>
                    <a:pt x="37324" y="29935"/>
                    <a:pt x="39399" y="24924"/>
                    <a:pt x="39399" y="19700"/>
                  </a:cubicBezTo>
                  <a:cubicBezTo>
                    <a:pt x="39399" y="14475"/>
                    <a:pt x="37324" y="9464"/>
                    <a:pt x="33629" y="5771"/>
                  </a:cubicBezTo>
                  <a:cubicBezTo>
                    <a:pt x="29935" y="2076"/>
                    <a:pt x="24924" y="1"/>
                    <a:pt x="19700"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3182775" y="1991050"/>
              <a:ext cx="1246400" cy="1098150"/>
            </a:xfrm>
            <a:custGeom>
              <a:rect b="b" l="l" r="r" t="t"/>
              <a:pathLst>
                <a:path extrusionOk="0" h="43926" w="49856">
                  <a:moveTo>
                    <a:pt x="24920" y="1"/>
                  </a:moveTo>
                  <a:cubicBezTo>
                    <a:pt x="22118" y="1"/>
                    <a:pt x="19269" y="541"/>
                    <a:pt x="16519" y="1680"/>
                  </a:cubicBezTo>
                  <a:cubicBezTo>
                    <a:pt x="5316" y="6324"/>
                    <a:pt x="1" y="19172"/>
                    <a:pt x="4644" y="30373"/>
                  </a:cubicBezTo>
                  <a:cubicBezTo>
                    <a:pt x="8148" y="38825"/>
                    <a:pt x="16322" y="43926"/>
                    <a:pt x="24935" y="43926"/>
                  </a:cubicBezTo>
                  <a:cubicBezTo>
                    <a:pt x="27737" y="43926"/>
                    <a:pt x="30586" y="43386"/>
                    <a:pt x="33335" y="42246"/>
                  </a:cubicBezTo>
                  <a:cubicBezTo>
                    <a:pt x="44538" y="37603"/>
                    <a:pt x="49856" y="24757"/>
                    <a:pt x="45210" y="13555"/>
                  </a:cubicBezTo>
                  <a:cubicBezTo>
                    <a:pt x="41706" y="5102"/>
                    <a:pt x="33533" y="1"/>
                    <a:pt x="249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3356850" y="2144425"/>
              <a:ext cx="898225" cy="791400"/>
            </a:xfrm>
            <a:custGeom>
              <a:rect b="b" l="l" r="r" t="t"/>
              <a:pathLst>
                <a:path extrusionOk="0" h="31656" w="35929">
                  <a:moveTo>
                    <a:pt x="17960" y="1"/>
                  </a:moveTo>
                  <a:cubicBezTo>
                    <a:pt x="15940" y="1"/>
                    <a:pt x="13887" y="390"/>
                    <a:pt x="11905" y="1211"/>
                  </a:cubicBezTo>
                  <a:cubicBezTo>
                    <a:pt x="3832" y="4558"/>
                    <a:pt x="0" y="13815"/>
                    <a:pt x="3347" y="21887"/>
                  </a:cubicBezTo>
                  <a:cubicBezTo>
                    <a:pt x="5872" y="27979"/>
                    <a:pt x="11763" y="31656"/>
                    <a:pt x="17971" y="31656"/>
                  </a:cubicBezTo>
                  <a:cubicBezTo>
                    <a:pt x="19990" y="31656"/>
                    <a:pt x="22043" y="31267"/>
                    <a:pt x="24025" y="30445"/>
                  </a:cubicBezTo>
                  <a:cubicBezTo>
                    <a:pt x="32097" y="27098"/>
                    <a:pt x="35928" y="17842"/>
                    <a:pt x="32581" y="9768"/>
                  </a:cubicBezTo>
                  <a:cubicBezTo>
                    <a:pt x="30057" y="3677"/>
                    <a:pt x="24167" y="1"/>
                    <a:pt x="17960" y="1"/>
                  </a:cubicBezTo>
                  <a:close/>
                </a:path>
              </a:pathLst>
            </a:cu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15"/>
          <p:cNvSpPr txBox="1"/>
          <p:nvPr>
            <p:ph type="title"/>
          </p:nvPr>
        </p:nvSpPr>
        <p:spPr>
          <a:xfrm>
            <a:off x="4233750" y="3868000"/>
            <a:ext cx="3114900" cy="472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49" name="Google Shape;249;p15"/>
          <p:cNvSpPr txBox="1"/>
          <p:nvPr>
            <p:ph idx="1" type="subTitle"/>
          </p:nvPr>
        </p:nvSpPr>
        <p:spPr>
          <a:xfrm>
            <a:off x="3810600" y="2003875"/>
            <a:ext cx="3961200" cy="205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400"/>
              <a:buNone/>
              <a:defRPr sz="2400">
                <a:solidFill>
                  <a:schemeClr val="lt1"/>
                </a:solidFill>
              </a:defRPr>
            </a:lvl1pPr>
            <a:lvl2pPr lvl="1" rtl="0" algn="ctr">
              <a:lnSpc>
                <a:spcPct val="100000"/>
              </a:lnSpc>
              <a:spcBef>
                <a:spcPts val="0"/>
              </a:spcBef>
              <a:spcAft>
                <a:spcPts val="0"/>
              </a:spcAft>
              <a:buClr>
                <a:schemeClr val="lt1"/>
              </a:buClr>
              <a:buSzPts val="2400"/>
              <a:buNone/>
              <a:defRPr sz="2400">
                <a:solidFill>
                  <a:schemeClr val="lt1"/>
                </a:solidFill>
              </a:defRPr>
            </a:lvl2pPr>
            <a:lvl3pPr lvl="2" rtl="0" algn="ctr">
              <a:lnSpc>
                <a:spcPct val="100000"/>
              </a:lnSpc>
              <a:spcBef>
                <a:spcPts val="0"/>
              </a:spcBef>
              <a:spcAft>
                <a:spcPts val="0"/>
              </a:spcAft>
              <a:buClr>
                <a:schemeClr val="lt1"/>
              </a:buClr>
              <a:buSzPts val="2400"/>
              <a:buNone/>
              <a:defRPr sz="2400">
                <a:solidFill>
                  <a:schemeClr val="lt1"/>
                </a:solidFill>
              </a:defRPr>
            </a:lvl3pPr>
            <a:lvl4pPr lvl="3" rtl="0" algn="ctr">
              <a:lnSpc>
                <a:spcPct val="100000"/>
              </a:lnSpc>
              <a:spcBef>
                <a:spcPts val="0"/>
              </a:spcBef>
              <a:spcAft>
                <a:spcPts val="0"/>
              </a:spcAft>
              <a:buClr>
                <a:schemeClr val="lt1"/>
              </a:buClr>
              <a:buSzPts val="2400"/>
              <a:buNone/>
              <a:defRPr sz="2400">
                <a:solidFill>
                  <a:schemeClr val="lt1"/>
                </a:solidFill>
              </a:defRPr>
            </a:lvl4pPr>
            <a:lvl5pPr lvl="4" rtl="0" algn="ctr">
              <a:lnSpc>
                <a:spcPct val="100000"/>
              </a:lnSpc>
              <a:spcBef>
                <a:spcPts val="0"/>
              </a:spcBef>
              <a:spcAft>
                <a:spcPts val="0"/>
              </a:spcAft>
              <a:buClr>
                <a:schemeClr val="lt1"/>
              </a:buClr>
              <a:buSzPts val="2400"/>
              <a:buNone/>
              <a:defRPr sz="2400">
                <a:solidFill>
                  <a:schemeClr val="lt1"/>
                </a:solidFill>
              </a:defRPr>
            </a:lvl5pPr>
            <a:lvl6pPr lvl="5" rtl="0" algn="ctr">
              <a:lnSpc>
                <a:spcPct val="100000"/>
              </a:lnSpc>
              <a:spcBef>
                <a:spcPts val="0"/>
              </a:spcBef>
              <a:spcAft>
                <a:spcPts val="0"/>
              </a:spcAft>
              <a:buClr>
                <a:schemeClr val="lt1"/>
              </a:buClr>
              <a:buSzPts val="2400"/>
              <a:buNone/>
              <a:defRPr sz="2400">
                <a:solidFill>
                  <a:schemeClr val="lt1"/>
                </a:solidFill>
              </a:defRPr>
            </a:lvl6pPr>
            <a:lvl7pPr lvl="6" rtl="0" algn="ctr">
              <a:lnSpc>
                <a:spcPct val="100000"/>
              </a:lnSpc>
              <a:spcBef>
                <a:spcPts val="0"/>
              </a:spcBef>
              <a:spcAft>
                <a:spcPts val="0"/>
              </a:spcAft>
              <a:buClr>
                <a:schemeClr val="lt1"/>
              </a:buClr>
              <a:buSzPts val="2400"/>
              <a:buNone/>
              <a:defRPr sz="2400">
                <a:solidFill>
                  <a:schemeClr val="lt1"/>
                </a:solidFill>
              </a:defRPr>
            </a:lvl7pPr>
            <a:lvl8pPr lvl="7" rtl="0" algn="ctr">
              <a:lnSpc>
                <a:spcPct val="100000"/>
              </a:lnSpc>
              <a:spcBef>
                <a:spcPts val="0"/>
              </a:spcBef>
              <a:spcAft>
                <a:spcPts val="0"/>
              </a:spcAft>
              <a:buClr>
                <a:schemeClr val="lt1"/>
              </a:buClr>
              <a:buSzPts val="2400"/>
              <a:buNone/>
              <a:defRPr sz="2400">
                <a:solidFill>
                  <a:schemeClr val="lt1"/>
                </a:solidFill>
              </a:defRPr>
            </a:lvl8pPr>
            <a:lvl9pPr lvl="8" rtl="0"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SECTION_TITLE_AND_DESCRIPTION_1_2">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16"/>
          <p:cNvSpPr/>
          <p:nvPr/>
        </p:nvSpPr>
        <p:spPr>
          <a:xfrm>
            <a:off x="5668875" y="295850"/>
            <a:ext cx="6772200" cy="677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6"/>
          <p:cNvSpPr/>
          <p:nvPr/>
        </p:nvSpPr>
        <p:spPr>
          <a:xfrm>
            <a:off x="-3564125" y="-2219675"/>
            <a:ext cx="6772200" cy="677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6"/>
          <p:cNvSpPr txBox="1"/>
          <p:nvPr>
            <p:ph idx="1" type="subTitle"/>
          </p:nvPr>
        </p:nvSpPr>
        <p:spPr>
          <a:xfrm>
            <a:off x="3614100" y="36033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254" name="Google Shape;254;p16"/>
          <p:cNvSpPr txBox="1"/>
          <p:nvPr>
            <p:ph idx="2" type="subTitle"/>
          </p:nvPr>
        </p:nvSpPr>
        <p:spPr>
          <a:xfrm>
            <a:off x="6366975" y="36033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255" name="Google Shape;255;p16"/>
          <p:cNvSpPr txBox="1"/>
          <p:nvPr>
            <p:ph idx="3" type="subTitle"/>
          </p:nvPr>
        </p:nvSpPr>
        <p:spPr>
          <a:xfrm>
            <a:off x="861225" y="17745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256" name="Google Shape;256;p16"/>
          <p:cNvSpPr txBox="1"/>
          <p:nvPr>
            <p:ph idx="4" type="subTitle"/>
          </p:nvPr>
        </p:nvSpPr>
        <p:spPr>
          <a:xfrm>
            <a:off x="3614100" y="1777200"/>
            <a:ext cx="1915800" cy="4755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257" name="Google Shape;257;p16"/>
          <p:cNvSpPr txBox="1"/>
          <p:nvPr>
            <p:ph idx="5" type="subTitle"/>
          </p:nvPr>
        </p:nvSpPr>
        <p:spPr>
          <a:xfrm>
            <a:off x="861225" y="21906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258" name="Google Shape;258;p16"/>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59" name="Google Shape;259;p16"/>
          <p:cNvSpPr txBox="1"/>
          <p:nvPr>
            <p:ph idx="6" type="subTitle"/>
          </p:nvPr>
        </p:nvSpPr>
        <p:spPr>
          <a:xfrm>
            <a:off x="3614100" y="21906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260" name="Google Shape;260;p16"/>
          <p:cNvSpPr txBox="1"/>
          <p:nvPr>
            <p:ph idx="7" type="subTitle"/>
          </p:nvPr>
        </p:nvSpPr>
        <p:spPr>
          <a:xfrm>
            <a:off x="6366975" y="40194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261" name="Google Shape;261;p16"/>
          <p:cNvSpPr txBox="1"/>
          <p:nvPr>
            <p:ph idx="8" type="subTitle"/>
          </p:nvPr>
        </p:nvSpPr>
        <p:spPr>
          <a:xfrm>
            <a:off x="3614100" y="4019400"/>
            <a:ext cx="1915800" cy="6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SECTION_TITLE_AND_DESCRIPTION_1_3">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17"/>
          <p:cNvSpPr txBox="1"/>
          <p:nvPr>
            <p:ph idx="1" type="subTitle"/>
          </p:nvPr>
        </p:nvSpPr>
        <p:spPr>
          <a:xfrm>
            <a:off x="1005175" y="3137625"/>
            <a:ext cx="1924200" cy="4755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64" name="Google Shape;264;p17"/>
          <p:cNvSpPr txBox="1"/>
          <p:nvPr>
            <p:ph idx="2" type="subTitle"/>
          </p:nvPr>
        </p:nvSpPr>
        <p:spPr>
          <a:xfrm>
            <a:off x="3609900" y="3137625"/>
            <a:ext cx="1924200" cy="4755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65" name="Google Shape;265;p17"/>
          <p:cNvSpPr txBox="1"/>
          <p:nvPr>
            <p:ph idx="3" type="subTitle"/>
          </p:nvPr>
        </p:nvSpPr>
        <p:spPr>
          <a:xfrm>
            <a:off x="6214625" y="3137625"/>
            <a:ext cx="1924200" cy="4755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66" name="Google Shape;266;p17"/>
          <p:cNvSpPr txBox="1"/>
          <p:nvPr>
            <p:ph idx="4" type="subTitle"/>
          </p:nvPr>
        </p:nvSpPr>
        <p:spPr>
          <a:xfrm>
            <a:off x="1005175" y="3553725"/>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67" name="Google Shape;267;p17"/>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68" name="Google Shape;268;p17"/>
          <p:cNvSpPr txBox="1"/>
          <p:nvPr>
            <p:ph idx="5" type="subTitle"/>
          </p:nvPr>
        </p:nvSpPr>
        <p:spPr>
          <a:xfrm>
            <a:off x="3609900" y="3553725"/>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69" name="Google Shape;269;p17"/>
          <p:cNvSpPr txBox="1"/>
          <p:nvPr>
            <p:ph idx="6" type="subTitle"/>
          </p:nvPr>
        </p:nvSpPr>
        <p:spPr>
          <a:xfrm>
            <a:off x="6214625" y="3553725"/>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1">
  <p:cSld name="BIG_NUMBER_1_1">
    <p:bg>
      <p:bgPr>
        <a:blipFill>
          <a:blip r:embed="rId2">
            <a:alphaModFix/>
          </a:blip>
          <a:stretch>
            <a:fillRect/>
          </a:stretch>
        </a:blipFill>
      </p:bgPr>
    </p:bg>
    <p:spTree>
      <p:nvGrpSpPr>
        <p:cNvPr id="270" name="Shape 270"/>
        <p:cNvGrpSpPr/>
        <p:nvPr/>
      </p:nvGrpSpPr>
      <p:grpSpPr>
        <a:xfrm>
          <a:off x="0" y="0"/>
          <a:ext cx="0" cy="0"/>
          <a:chOff x="0" y="0"/>
          <a:chExt cx="0" cy="0"/>
        </a:xfrm>
      </p:grpSpPr>
      <p:sp>
        <p:nvSpPr>
          <p:cNvPr id="271" name="Google Shape;271;p18"/>
          <p:cNvSpPr txBox="1"/>
          <p:nvPr>
            <p:ph hasCustomPrompt="1" type="title"/>
          </p:nvPr>
        </p:nvSpPr>
        <p:spPr>
          <a:xfrm>
            <a:off x="574175" y="939808"/>
            <a:ext cx="2473800" cy="94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272" name="Google Shape;272;p18"/>
          <p:cNvSpPr txBox="1"/>
          <p:nvPr>
            <p:ph idx="1" type="body"/>
          </p:nvPr>
        </p:nvSpPr>
        <p:spPr>
          <a:xfrm>
            <a:off x="795125" y="1797558"/>
            <a:ext cx="2031900" cy="899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273" name="Google Shape;273;p18"/>
          <p:cNvSpPr txBox="1"/>
          <p:nvPr>
            <p:ph hasCustomPrompt="1" idx="2" type="title"/>
          </p:nvPr>
        </p:nvSpPr>
        <p:spPr>
          <a:xfrm>
            <a:off x="3335100" y="1701808"/>
            <a:ext cx="2473800" cy="94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274" name="Google Shape;274;p18"/>
          <p:cNvSpPr txBox="1"/>
          <p:nvPr>
            <p:ph idx="3" type="body"/>
          </p:nvPr>
        </p:nvSpPr>
        <p:spPr>
          <a:xfrm>
            <a:off x="3556050" y="2559558"/>
            <a:ext cx="2031900" cy="899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275" name="Google Shape;275;p18"/>
          <p:cNvSpPr txBox="1"/>
          <p:nvPr>
            <p:ph hasCustomPrompt="1" idx="4" type="title"/>
          </p:nvPr>
        </p:nvSpPr>
        <p:spPr>
          <a:xfrm>
            <a:off x="6096025" y="2387608"/>
            <a:ext cx="2473800" cy="94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276" name="Google Shape;276;p18"/>
          <p:cNvSpPr txBox="1"/>
          <p:nvPr>
            <p:ph idx="5" type="body"/>
          </p:nvPr>
        </p:nvSpPr>
        <p:spPr>
          <a:xfrm>
            <a:off x="6316975" y="3245358"/>
            <a:ext cx="2031900" cy="8997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lt1"/>
              </a:buClr>
              <a:buSzPts val="1400"/>
              <a:buChar char="●"/>
              <a:defRPr sz="1400">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grpSp>
        <p:nvGrpSpPr>
          <p:cNvPr id="277" name="Google Shape;277;p18"/>
          <p:cNvGrpSpPr/>
          <p:nvPr/>
        </p:nvGrpSpPr>
        <p:grpSpPr>
          <a:xfrm>
            <a:off x="1444333" y="3920592"/>
            <a:ext cx="466895" cy="466877"/>
            <a:chOff x="2238350" y="1686100"/>
            <a:chExt cx="660950" cy="660925"/>
          </a:xfrm>
        </p:grpSpPr>
        <p:sp>
          <p:nvSpPr>
            <p:cNvPr id="278" name="Google Shape;278;p18"/>
            <p:cNvSpPr/>
            <p:nvPr/>
          </p:nvSpPr>
          <p:spPr>
            <a:xfrm>
              <a:off x="2238350" y="1686100"/>
              <a:ext cx="660950" cy="660925"/>
            </a:xfrm>
            <a:custGeom>
              <a:rect b="b" l="l" r="r" t="t"/>
              <a:pathLst>
                <a:path extrusionOk="0" h="26437" w="26438">
                  <a:moveTo>
                    <a:pt x="13219" y="0"/>
                  </a:moveTo>
                  <a:cubicBezTo>
                    <a:pt x="9714" y="0"/>
                    <a:pt x="6352" y="1393"/>
                    <a:pt x="3873" y="3871"/>
                  </a:cubicBezTo>
                  <a:cubicBezTo>
                    <a:pt x="1393" y="6350"/>
                    <a:pt x="1" y="9712"/>
                    <a:pt x="1" y="13218"/>
                  </a:cubicBezTo>
                  <a:cubicBezTo>
                    <a:pt x="1" y="16723"/>
                    <a:pt x="1393" y="20086"/>
                    <a:pt x="3873" y="22564"/>
                  </a:cubicBezTo>
                  <a:cubicBezTo>
                    <a:pt x="6352" y="25044"/>
                    <a:pt x="9714" y="26437"/>
                    <a:pt x="13219" y="26437"/>
                  </a:cubicBezTo>
                  <a:cubicBezTo>
                    <a:pt x="16725" y="26437"/>
                    <a:pt x="20086" y="25044"/>
                    <a:pt x="22566" y="22564"/>
                  </a:cubicBezTo>
                  <a:cubicBezTo>
                    <a:pt x="25044" y="20086"/>
                    <a:pt x="26437" y="16723"/>
                    <a:pt x="26437" y="13218"/>
                  </a:cubicBezTo>
                  <a:cubicBezTo>
                    <a:pt x="26437" y="9712"/>
                    <a:pt x="25044" y="6350"/>
                    <a:pt x="22566" y="3871"/>
                  </a:cubicBezTo>
                  <a:cubicBezTo>
                    <a:pt x="20086" y="1393"/>
                    <a:pt x="16725" y="0"/>
                    <a:pt x="13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2365450" y="1819175"/>
              <a:ext cx="114550" cy="107800"/>
            </a:xfrm>
            <a:custGeom>
              <a:rect b="b" l="l" r="r" t="t"/>
              <a:pathLst>
                <a:path extrusionOk="0" h="4312" w="4582">
                  <a:moveTo>
                    <a:pt x="2309" y="0"/>
                  </a:moveTo>
                  <a:cubicBezTo>
                    <a:pt x="1666" y="0"/>
                    <a:pt x="1043" y="289"/>
                    <a:pt x="627" y="807"/>
                  </a:cubicBezTo>
                  <a:cubicBezTo>
                    <a:pt x="82" y="1488"/>
                    <a:pt x="0" y="2430"/>
                    <a:pt x="420" y="3193"/>
                  </a:cubicBezTo>
                  <a:cubicBezTo>
                    <a:pt x="801" y="3888"/>
                    <a:pt x="1528" y="4311"/>
                    <a:pt x="2309" y="4311"/>
                  </a:cubicBezTo>
                  <a:cubicBezTo>
                    <a:pt x="2387" y="4311"/>
                    <a:pt x="2466" y="4307"/>
                    <a:pt x="2545" y="4298"/>
                  </a:cubicBezTo>
                  <a:cubicBezTo>
                    <a:pt x="3728" y="4170"/>
                    <a:pt x="4582" y="3104"/>
                    <a:pt x="4451" y="1921"/>
                  </a:cubicBezTo>
                  <a:cubicBezTo>
                    <a:pt x="4356" y="1054"/>
                    <a:pt x="3749" y="330"/>
                    <a:pt x="2912" y="87"/>
                  </a:cubicBezTo>
                  <a:cubicBezTo>
                    <a:pt x="2713" y="29"/>
                    <a:pt x="2510" y="0"/>
                    <a:pt x="23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2502425" y="1740575"/>
              <a:ext cx="66675" cy="62725"/>
            </a:xfrm>
            <a:custGeom>
              <a:rect b="b" l="l" r="r" t="t"/>
              <a:pathLst>
                <a:path extrusionOk="0" h="2509" w="2667">
                  <a:moveTo>
                    <a:pt x="1345" y="0"/>
                  </a:moveTo>
                  <a:cubicBezTo>
                    <a:pt x="970" y="0"/>
                    <a:pt x="608" y="168"/>
                    <a:pt x="365" y="469"/>
                  </a:cubicBezTo>
                  <a:cubicBezTo>
                    <a:pt x="47" y="866"/>
                    <a:pt x="0" y="1414"/>
                    <a:pt x="244" y="1857"/>
                  </a:cubicBezTo>
                  <a:cubicBezTo>
                    <a:pt x="467" y="2262"/>
                    <a:pt x="889" y="2508"/>
                    <a:pt x="1343" y="2508"/>
                  </a:cubicBezTo>
                  <a:cubicBezTo>
                    <a:pt x="1389" y="2508"/>
                    <a:pt x="1435" y="2506"/>
                    <a:pt x="1481" y="2501"/>
                  </a:cubicBezTo>
                  <a:cubicBezTo>
                    <a:pt x="2170" y="2425"/>
                    <a:pt x="2666" y="1806"/>
                    <a:pt x="2591" y="1117"/>
                  </a:cubicBezTo>
                  <a:cubicBezTo>
                    <a:pt x="2535" y="613"/>
                    <a:pt x="2180" y="192"/>
                    <a:pt x="1695" y="50"/>
                  </a:cubicBezTo>
                  <a:cubicBezTo>
                    <a:pt x="1579" y="16"/>
                    <a:pt x="1461" y="0"/>
                    <a:pt x="13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2639625" y="1819125"/>
              <a:ext cx="27625" cy="23200"/>
            </a:xfrm>
            <a:custGeom>
              <a:rect b="b" l="l" r="r" t="t"/>
              <a:pathLst>
                <a:path extrusionOk="0" h="928" w="1105">
                  <a:moveTo>
                    <a:pt x="495" y="1"/>
                  </a:moveTo>
                  <a:cubicBezTo>
                    <a:pt x="239" y="1"/>
                    <a:pt x="1" y="219"/>
                    <a:pt x="34" y="515"/>
                  </a:cubicBezTo>
                  <a:cubicBezTo>
                    <a:pt x="59" y="751"/>
                    <a:pt x="259" y="927"/>
                    <a:pt x="492" y="927"/>
                  </a:cubicBezTo>
                  <a:cubicBezTo>
                    <a:pt x="509" y="927"/>
                    <a:pt x="526" y="926"/>
                    <a:pt x="544" y="924"/>
                  </a:cubicBezTo>
                  <a:cubicBezTo>
                    <a:pt x="954" y="879"/>
                    <a:pt x="1104" y="361"/>
                    <a:pt x="782" y="104"/>
                  </a:cubicBezTo>
                  <a:cubicBezTo>
                    <a:pt x="693" y="33"/>
                    <a:pt x="593" y="1"/>
                    <a:pt x="4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18"/>
          <p:cNvGrpSpPr/>
          <p:nvPr/>
        </p:nvGrpSpPr>
        <p:grpSpPr>
          <a:xfrm>
            <a:off x="7803509" y="377043"/>
            <a:ext cx="1879757" cy="1113913"/>
            <a:chOff x="7803509" y="377043"/>
            <a:chExt cx="1879757" cy="1113913"/>
          </a:xfrm>
        </p:grpSpPr>
        <p:sp>
          <p:nvSpPr>
            <p:cNvPr id="283" name="Google Shape;283;p18"/>
            <p:cNvSpPr/>
            <p:nvPr/>
          </p:nvSpPr>
          <p:spPr>
            <a:xfrm>
              <a:off x="8187538" y="697310"/>
              <a:ext cx="1095056" cy="286530"/>
            </a:xfrm>
            <a:custGeom>
              <a:rect b="b" l="l" r="r" t="t"/>
              <a:pathLst>
                <a:path extrusionOk="0" h="2633" w="10063">
                  <a:moveTo>
                    <a:pt x="324" y="1"/>
                  </a:moveTo>
                  <a:cubicBezTo>
                    <a:pt x="189" y="289"/>
                    <a:pt x="80" y="590"/>
                    <a:pt x="0" y="898"/>
                  </a:cubicBezTo>
                  <a:cubicBezTo>
                    <a:pt x="291" y="952"/>
                    <a:pt x="577" y="1022"/>
                    <a:pt x="847" y="1141"/>
                  </a:cubicBezTo>
                  <a:cubicBezTo>
                    <a:pt x="1235" y="1312"/>
                    <a:pt x="1577" y="1575"/>
                    <a:pt x="1940" y="1796"/>
                  </a:cubicBezTo>
                  <a:cubicBezTo>
                    <a:pt x="2833" y="2337"/>
                    <a:pt x="3856" y="2627"/>
                    <a:pt x="4901" y="2632"/>
                  </a:cubicBezTo>
                  <a:cubicBezTo>
                    <a:pt x="4909" y="2632"/>
                    <a:pt x="4917" y="2632"/>
                    <a:pt x="4925" y="2632"/>
                  </a:cubicBezTo>
                  <a:cubicBezTo>
                    <a:pt x="5673" y="2632"/>
                    <a:pt x="6411" y="2487"/>
                    <a:pt x="7150" y="2373"/>
                  </a:cubicBezTo>
                  <a:cubicBezTo>
                    <a:pt x="8115" y="2226"/>
                    <a:pt x="9088" y="2130"/>
                    <a:pt x="10063" y="2084"/>
                  </a:cubicBezTo>
                  <a:cubicBezTo>
                    <a:pt x="10054" y="1556"/>
                    <a:pt x="9963" y="1033"/>
                    <a:pt x="9794" y="534"/>
                  </a:cubicBezTo>
                  <a:cubicBezTo>
                    <a:pt x="9500" y="579"/>
                    <a:pt x="9210" y="642"/>
                    <a:pt x="8932" y="753"/>
                  </a:cubicBezTo>
                  <a:cubicBezTo>
                    <a:pt x="8431" y="954"/>
                    <a:pt x="7984" y="1275"/>
                    <a:pt x="7479" y="1469"/>
                  </a:cubicBezTo>
                  <a:cubicBezTo>
                    <a:pt x="7019" y="1647"/>
                    <a:pt x="6532" y="1714"/>
                    <a:pt x="6039" y="1714"/>
                  </a:cubicBezTo>
                  <a:cubicBezTo>
                    <a:pt x="5520" y="1714"/>
                    <a:pt x="4994" y="1640"/>
                    <a:pt x="4484" y="1543"/>
                  </a:cubicBezTo>
                  <a:cubicBezTo>
                    <a:pt x="3910" y="1434"/>
                    <a:pt x="3339" y="1298"/>
                    <a:pt x="2806" y="1062"/>
                  </a:cubicBezTo>
                  <a:cubicBezTo>
                    <a:pt x="2262" y="822"/>
                    <a:pt x="1767" y="482"/>
                    <a:pt x="1218" y="255"/>
                  </a:cubicBezTo>
                  <a:cubicBezTo>
                    <a:pt x="930" y="139"/>
                    <a:pt x="630" y="53"/>
                    <a:pt x="324"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a:off x="8265998" y="540822"/>
              <a:ext cx="953481" cy="251380"/>
            </a:xfrm>
            <a:custGeom>
              <a:rect b="b" l="l" r="r" t="t"/>
              <a:pathLst>
                <a:path extrusionOk="0" h="2310" w="8762">
                  <a:moveTo>
                    <a:pt x="7853" y="0"/>
                  </a:moveTo>
                  <a:cubicBezTo>
                    <a:pt x="7658" y="36"/>
                    <a:pt x="7464" y="82"/>
                    <a:pt x="7275" y="149"/>
                  </a:cubicBezTo>
                  <a:cubicBezTo>
                    <a:pt x="6657" y="371"/>
                    <a:pt x="6111" y="769"/>
                    <a:pt x="5483" y="961"/>
                  </a:cubicBezTo>
                  <a:cubicBezTo>
                    <a:pt x="5165" y="1058"/>
                    <a:pt x="4840" y="1099"/>
                    <a:pt x="4511" y="1099"/>
                  </a:cubicBezTo>
                  <a:cubicBezTo>
                    <a:pt x="3791" y="1099"/>
                    <a:pt x="3057" y="902"/>
                    <a:pt x="2365" y="674"/>
                  </a:cubicBezTo>
                  <a:cubicBezTo>
                    <a:pt x="1755" y="471"/>
                    <a:pt x="1142" y="243"/>
                    <a:pt x="518" y="99"/>
                  </a:cubicBezTo>
                  <a:cubicBezTo>
                    <a:pt x="328" y="296"/>
                    <a:pt x="156" y="509"/>
                    <a:pt x="1" y="735"/>
                  </a:cubicBezTo>
                  <a:cubicBezTo>
                    <a:pt x="767" y="839"/>
                    <a:pt x="1510" y="1139"/>
                    <a:pt x="2193" y="1514"/>
                  </a:cubicBezTo>
                  <a:cubicBezTo>
                    <a:pt x="2685" y="1783"/>
                    <a:pt x="3164" y="2097"/>
                    <a:pt x="3710" y="2231"/>
                  </a:cubicBezTo>
                  <a:cubicBezTo>
                    <a:pt x="3942" y="2287"/>
                    <a:pt x="4181" y="2310"/>
                    <a:pt x="4421" y="2310"/>
                  </a:cubicBezTo>
                  <a:cubicBezTo>
                    <a:pt x="4609" y="2310"/>
                    <a:pt x="4797" y="2296"/>
                    <a:pt x="4982" y="2274"/>
                  </a:cubicBezTo>
                  <a:cubicBezTo>
                    <a:pt x="6276" y="2118"/>
                    <a:pt x="7505" y="1577"/>
                    <a:pt x="8762" y="1242"/>
                  </a:cubicBezTo>
                  <a:cubicBezTo>
                    <a:pt x="8524" y="784"/>
                    <a:pt x="8217" y="366"/>
                    <a:pt x="7853"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8322150" y="473352"/>
              <a:ext cx="798521" cy="187066"/>
            </a:xfrm>
            <a:custGeom>
              <a:rect b="b" l="l" r="r" t="t"/>
              <a:pathLst>
                <a:path extrusionOk="0" h="1719" w="7338">
                  <a:moveTo>
                    <a:pt x="6590" y="0"/>
                  </a:moveTo>
                  <a:cubicBezTo>
                    <a:pt x="5728" y="468"/>
                    <a:pt x="4870" y="942"/>
                    <a:pt x="3909" y="1024"/>
                  </a:cubicBezTo>
                  <a:cubicBezTo>
                    <a:pt x="3806" y="1033"/>
                    <a:pt x="3703" y="1037"/>
                    <a:pt x="3600" y="1037"/>
                  </a:cubicBezTo>
                  <a:cubicBezTo>
                    <a:pt x="2725" y="1037"/>
                    <a:pt x="1865" y="739"/>
                    <a:pt x="1013" y="506"/>
                  </a:cubicBezTo>
                  <a:cubicBezTo>
                    <a:pt x="802" y="448"/>
                    <a:pt x="588" y="408"/>
                    <a:pt x="376" y="358"/>
                  </a:cubicBezTo>
                  <a:cubicBezTo>
                    <a:pt x="245" y="471"/>
                    <a:pt x="120" y="592"/>
                    <a:pt x="0" y="717"/>
                  </a:cubicBezTo>
                  <a:cubicBezTo>
                    <a:pt x="625" y="862"/>
                    <a:pt x="1239" y="1090"/>
                    <a:pt x="1848" y="1292"/>
                  </a:cubicBezTo>
                  <a:cubicBezTo>
                    <a:pt x="2541" y="1522"/>
                    <a:pt x="3275" y="1719"/>
                    <a:pt x="3996" y="1719"/>
                  </a:cubicBezTo>
                  <a:cubicBezTo>
                    <a:pt x="4323" y="1719"/>
                    <a:pt x="4649" y="1678"/>
                    <a:pt x="4966" y="1581"/>
                  </a:cubicBezTo>
                  <a:cubicBezTo>
                    <a:pt x="5595" y="1388"/>
                    <a:pt x="6140" y="990"/>
                    <a:pt x="6759" y="769"/>
                  </a:cubicBezTo>
                  <a:cubicBezTo>
                    <a:pt x="6947" y="701"/>
                    <a:pt x="7142" y="656"/>
                    <a:pt x="7337" y="619"/>
                  </a:cubicBezTo>
                  <a:cubicBezTo>
                    <a:pt x="7108" y="390"/>
                    <a:pt x="6858" y="183"/>
                    <a:pt x="6590"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8535221" y="377043"/>
              <a:ext cx="352250" cy="55826"/>
            </a:xfrm>
            <a:custGeom>
              <a:rect b="b" l="l" r="r" t="t"/>
              <a:pathLst>
                <a:path extrusionOk="0" h="513" w="3237">
                  <a:moveTo>
                    <a:pt x="1761" y="0"/>
                  </a:moveTo>
                  <a:cubicBezTo>
                    <a:pt x="1164" y="0"/>
                    <a:pt x="568" y="106"/>
                    <a:pt x="1" y="316"/>
                  </a:cubicBezTo>
                  <a:lnTo>
                    <a:pt x="306" y="329"/>
                  </a:lnTo>
                  <a:cubicBezTo>
                    <a:pt x="867" y="351"/>
                    <a:pt x="1429" y="374"/>
                    <a:pt x="1984" y="458"/>
                  </a:cubicBezTo>
                  <a:cubicBezTo>
                    <a:pt x="2149" y="482"/>
                    <a:pt x="2316" y="512"/>
                    <a:pt x="2483" y="512"/>
                  </a:cubicBezTo>
                  <a:cubicBezTo>
                    <a:pt x="2538" y="512"/>
                    <a:pt x="2593" y="509"/>
                    <a:pt x="2648" y="501"/>
                  </a:cubicBezTo>
                  <a:cubicBezTo>
                    <a:pt x="2872" y="468"/>
                    <a:pt x="3064" y="363"/>
                    <a:pt x="3236" y="220"/>
                  </a:cubicBezTo>
                  <a:cubicBezTo>
                    <a:pt x="2755" y="74"/>
                    <a:pt x="2257" y="0"/>
                    <a:pt x="176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a:off x="8363067" y="400875"/>
              <a:ext cx="676316" cy="185434"/>
            </a:xfrm>
            <a:custGeom>
              <a:rect b="b" l="l" r="r" t="t"/>
              <a:pathLst>
                <a:path extrusionOk="0" h="1704" w="6215">
                  <a:moveTo>
                    <a:pt x="4819" y="0"/>
                  </a:moveTo>
                  <a:cubicBezTo>
                    <a:pt x="4646" y="143"/>
                    <a:pt x="4454" y="248"/>
                    <a:pt x="4230" y="281"/>
                  </a:cubicBezTo>
                  <a:cubicBezTo>
                    <a:pt x="4175" y="289"/>
                    <a:pt x="4120" y="292"/>
                    <a:pt x="4066" y="292"/>
                  </a:cubicBezTo>
                  <a:cubicBezTo>
                    <a:pt x="3899" y="292"/>
                    <a:pt x="3732" y="262"/>
                    <a:pt x="3567" y="238"/>
                  </a:cubicBezTo>
                  <a:cubicBezTo>
                    <a:pt x="3012" y="154"/>
                    <a:pt x="2450" y="132"/>
                    <a:pt x="1888" y="109"/>
                  </a:cubicBezTo>
                  <a:lnTo>
                    <a:pt x="1583" y="96"/>
                  </a:lnTo>
                  <a:cubicBezTo>
                    <a:pt x="1004" y="308"/>
                    <a:pt x="468" y="623"/>
                    <a:pt x="1" y="1025"/>
                  </a:cubicBezTo>
                  <a:cubicBezTo>
                    <a:pt x="213" y="1074"/>
                    <a:pt x="427" y="1114"/>
                    <a:pt x="637" y="1172"/>
                  </a:cubicBezTo>
                  <a:cubicBezTo>
                    <a:pt x="1490" y="1405"/>
                    <a:pt x="2350" y="1704"/>
                    <a:pt x="3226" y="1704"/>
                  </a:cubicBezTo>
                  <a:cubicBezTo>
                    <a:pt x="3329" y="1704"/>
                    <a:pt x="3431" y="1700"/>
                    <a:pt x="3534" y="1691"/>
                  </a:cubicBezTo>
                  <a:cubicBezTo>
                    <a:pt x="4495" y="1609"/>
                    <a:pt x="5352" y="1134"/>
                    <a:pt x="6214" y="667"/>
                  </a:cubicBezTo>
                  <a:cubicBezTo>
                    <a:pt x="5785" y="375"/>
                    <a:pt x="5315" y="150"/>
                    <a:pt x="4819"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a:off x="8222687" y="620590"/>
              <a:ext cx="1030743" cy="263242"/>
            </a:xfrm>
            <a:custGeom>
              <a:rect b="b" l="l" r="r" t="t"/>
              <a:pathLst>
                <a:path extrusionOk="0" h="2419" w="9472">
                  <a:moveTo>
                    <a:pt x="398" y="1"/>
                  </a:moveTo>
                  <a:cubicBezTo>
                    <a:pt x="246" y="225"/>
                    <a:pt x="114" y="460"/>
                    <a:pt x="1" y="704"/>
                  </a:cubicBezTo>
                  <a:cubicBezTo>
                    <a:pt x="306" y="757"/>
                    <a:pt x="607" y="843"/>
                    <a:pt x="895" y="960"/>
                  </a:cubicBezTo>
                  <a:cubicBezTo>
                    <a:pt x="1444" y="1187"/>
                    <a:pt x="1940" y="1527"/>
                    <a:pt x="2483" y="1766"/>
                  </a:cubicBezTo>
                  <a:cubicBezTo>
                    <a:pt x="3016" y="2002"/>
                    <a:pt x="3587" y="2138"/>
                    <a:pt x="4161" y="2247"/>
                  </a:cubicBezTo>
                  <a:cubicBezTo>
                    <a:pt x="4671" y="2344"/>
                    <a:pt x="5198" y="2419"/>
                    <a:pt x="5717" y="2419"/>
                  </a:cubicBezTo>
                  <a:cubicBezTo>
                    <a:pt x="6210" y="2419"/>
                    <a:pt x="6696" y="2352"/>
                    <a:pt x="7156" y="2173"/>
                  </a:cubicBezTo>
                  <a:cubicBezTo>
                    <a:pt x="7661" y="1978"/>
                    <a:pt x="8108" y="1657"/>
                    <a:pt x="8609" y="1457"/>
                  </a:cubicBezTo>
                  <a:cubicBezTo>
                    <a:pt x="8887" y="1346"/>
                    <a:pt x="9177" y="1283"/>
                    <a:pt x="9471" y="1238"/>
                  </a:cubicBezTo>
                  <a:cubicBezTo>
                    <a:pt x="9386" y="986"/>
                    <a:pt x="9282" y="743"/>
                    <a:pt x="9160" y="509"/>
                  </a:cubicBezTo>
                  <a:cubicBezTo>
                    <a:pt x="7903" y="844"/>
                    <a:pt x="6674" y="1385"/>
                    <a:pt x="5380" y="1541"/>
                  </a:cubicBezTo>
                  <a:cubicBezTo>
                    <a:pt x="5194" y="1563"/>
                    <a:pt x="5006" y="1577"/>
                    <a:pt x="4818" y="1577"/>
                  </a:cubicBezTo>
                  <a:cubicBezTo>
                    <a:pt x="4579" y="1577"/>
                    <a:pt x="4340" y="1554"/>
                    <a:pt x="4108" y="1498"/>
                  </a:cubicBezTo>
                  <a:cubicBezTo>
                    <a:pt x="3562" y="1364"/>
                    <a:pt x="3082" y="1050"/>
                    <a:pt x="2590" y="781"/>
                  </a:cubicBezTo>
                  <a:cubicBezTo>
                    <a:pt x="1908" y="405"/>
                    <a:pt x="1164" y="105"/>
                    <a:pt x="398"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8179921" y="1041518"/>
              <a:ext cx="1025520" cy="252142"/>
            </a:xfrm>
            <a:custGeom>
              <a:rect b="b" l="l" r="r" t="t"/>
              <a:pathLst>
                <a:path extrusionOk="0" h="2317" w="9424">
                  <a:moveTo>
                    <a:pt x="1" y="0"/>
                  </a:moveTo>
                  <a:lnTo>
                    <a:pt x="1" y="0"/>
                  </a:lnTo>
                  <a:cubicBezTo>
                    <a:pt x="36" y="183"/>
                    <a:pt x="81" y="362"/>
                    <a:pt x="136" y="540"/>
                  </a:cubicBezTo>
                  <a:cubicBezTo>
                    <a:pt x="1050" y="891"/>
                    <a:pt x="2018" y="1100"/>
                    <a:pt x="2996" y="1143"/>
                  </a:cubicBezTo>
                  <a:cubicBezTo>
                    <a:pt x="3156" y="1149"/>
                    <a:pt x="3317" y="1152"/>
                    <a:pt x="3479" y="1152"/>
                  </a:cubicBezTo>
                  <a:cubicBezTo>
                    <a:pt x="4014" y="1152"/>
                    <a:pt x="4553" y="1123"/>
                    <a:pt x="5087" y="1123"/>
                  </a:cubicBezTo>
                  <a:cubicBezTo>
                    <a:pt x="5782" y="1123"/>
                    <a:pt x="6468" y="1172"/>
                    <a:pt x="7122" y="1396"/>
                  </a:cubicBezTo>
                  <a:cubicBezTo>
                    <a:pt x="7608" y="1562"/>
                    <a:pt x="8056" y="1818"/>
                    <a:pt x="8500" y="2074"/>
                  </a:cubicBezTo>
                  <a:lnTo>
                    <a:pt x="8924" y="2316"/>
                  </a:lnTo>
                  <a:cubicBezTo>
                    <a:pt x="9110" y="2096"/>
                    <a:pt x="9278" y="1858"/>
                    <a:pt x="9423" y="1609"/>
                  </a:cubicBezTo>
                  <a:cubicBezTo>
                    <a:pt x="8738" y="1209"/>
                    <a:pt x="8050" y="797"/>
                    <a:pt x="7289" y="629"/>
                  </a:cubicBezTo>
                  <a:cubicBezTo>
                    <a:pt x="6964" y="557"/>
                    <a:pt x="6636" y="532"/>
                    <a:pt x="6305" y="532"/>
                  </a:cubicBezTo>
                  <a:cubicBezTo>
                    <a:pt x="5697" y="532"/>
                    <a:pt x="5083" y="617"/>
                    <a:pt x="4473" y="652"/>
                  </a:cubicBezTo>
                  <a:cubicBezTo>
                    <a:pt x="4262" y="664"/>
                    <a:pt x="4050" y="670"/>
                    <a:pt x="3839" y="670"/>
                  </a:cubicBezTo>
                  <a:cubicBezTo>
                    <a:pt x="2532" y="670"/>
                    <a:pt x="1233" y="444"/>
                    <a:pt x="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a:off x="8194612" y="1100174"/>
              <a:ext cx="956528" cy="336588"/>
            </a:xfrm>
            <a:custGeom>
              <a:rect b="b" l="l" r="r" t="t"/>
              <a:pathLst>
                <a:path extrusionOk="0" h="3093" w="8790">
                  <a:moveTo>
                    <a:pt x="1" y="1"/>
                  </a:moveTo>
                  <a:lnTo>
                    <a:pt x="1" y="1"/>
                  </a:lnTo>
                  <a:cubicBezTo>
                    <a:pt x="105" y="333"/>
                    <a:pt x="243" y="652"/>
                    <a:pt x="413" y="956"/>
                  </a:cubicBezTo>
                  <a:cubicBezTo>
                    <a:pt x="1249" y="1137"/>
                    <a:pt x="2056" y="1436"/>
                    <a:pt x="2808" y="1845"/>
                  </a:cubicBezTo>
                  <a:cubicBezTo>
                    <a:pt x="3160" y="2038"/>
                    <a:pt x="3501" y="2256"/>
                    <a:pt x="3877" y="2398"/>
                  </a:cubicBezTo>
                  <a:cubicBezTo>
                    <a:pt x="4525" y="2641"/>
                    <a:pt x="5236" y="2644"/>
                    <a:pt x="5918" y="2761"/>
                  </a:cubicBezTo>
                  <a:cubicBezTo>
                    <a:pt x="6314" y="2829"/>
                    <a:pt x="6700" y="2948"/>
                    <a:pt x="7076" y="3093"/>
                  </a:cubicBezTo>
                  <a:cubicBezTo>
                    <a:pt x="7254" y="3008"/>
                    <a:pt x="7427" y="2914"/>
                    <a:pt x="7593" y="2810"/>
                  </a:cubicBezTo>
                  <a:cubicBezTo>
                    <a:pt x="7380" y="2693"/>
                    <a:pt x="7168" y="2575"/>
                    <a:pt x="6953" y="2470"/>
                  </a:cubicBezTo>
                  <a:cubicBezTo>
                    <a:pt x="6244" y="2127"/>
                    <a:pt x="5461" y="1919"/>
                    <a:pt x="4830" y="1447"/>
                  </a:cubicBezTo>
                  <a:cubicBezTo>
                    <a:pt x="4848" y="1373"/>
                    <a:pt x="4936" y="1354"/>
                    <a:pt x="5016" y="1354"/>
                  </a:cubicBezTo>
                  <a:cubicBezTo>
                    <a:pt x="5027" y="1354"/>
                    <a:pt x="5038" y="1355"/>
                    <a:pt x="5049" y="1355"/>
                  </a:cubicBezTo>
                  <a:cubicBezTo>
                    <a:pt x="6167" y="1428"/>
                    <a:pt x="7261" y="1778"/>
                    <a:pt x="8232" y="2339"/>
                  </a:cubicBezTo>
                  <a:cubicBezTo>
                    <a:pt x="8431" y="2167"/>
                    <a:pt x="8618" y="1979"/>
                    <a:pt x="8789" y="1777"/>
                  </a:cubicBezTo>
                  <a:lnTo>
                    <a:pt x="8365" y="1535"/>
                  </a:lnTo>
                  <a:cubicBezTo>
                    <a:pt x="7921" y="1279"/>
                    <a:pt x="7473" y="1023"/>
                    <a:pt x="6987" y="857"/>
                  </a:cubicBezTo>
                  <a:cubicBezTo>
                    <a:pt x="6332" y="633"/>
                    <a:pt x="5645" y="584"/>
                    <a:pt x="4949" y="584"/>
                  </a:cubicBezTo>
                  <a:cubicBezTo>
                    <a:pt x="4419" y="584"/>
                    <a:pt x="3884" y="612"/>
                    <a:pt x="3353" y="612"/>
                  </a:cubicBezTo>
                  <a:cubicBezTo>
                    <a:pt x="3188" y="612"/>
                    <a:pt x="3024" y="609"/>
                    <a:pt x="2861" y="602"/>
                  </a:cubicBezTo>
                  <a:cubicBezTo>
                    <a:pt x="1883" y="561"/>
                    <a:pt x="915" y="352"/>
                    <a:pt x="1" y="1"/>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a:off x="8174044" y="794816"/>
              <a:ext cx="1109093" cy="265092"/>
            </a:xfrm>
            <a:custGeom>
              <a:rect b="b" l="l" r="r" t="t"/>
              <a:pathLst>
                <a:path extrusionOk="0" h="2436" w="10192">
                  <a:moveTo>
                    <a:pt x="124" y="1"/>
                  </a:moveTo>
                  <a:cubicBezTo>
                    <a:pt x="69" y="214"/>
                    <a:pt x="28" y="431"/>
                    <a:pt x="0" y="649"/>
                  </a:cubicBezTo>
                  <a:cubicBezTo>
                    <a:pt x="205" y="713"/>
                    <a:pt x="405" y="791"/>
                    <a:pt x="599" y="884"/>
                  </a:cubicBezTo>
                  <a:cubicBezTo>
                    <a:pt x="1079" y="1119"/>
                    <a:pt x="1512" y="1443"/>
                    <a:pt x="1998" y="1666"/>
                  </a:cubicBezTo>
                  <a:cubicBezTo>
                    <a:pt x="2564" y="1926"/>
                    <a:pt x="3186" y="2043"/>
                    <a:pt x="3805" y="2111"/>
                  </a:cubicBezTo>
                  <a:cubicBezTo>
                    <a:pt x="4407" y="2176"/>
                    <a:pt x="5012" y="2195"/>
                    <a:pt x="5617" y="2195"/>
                  </a:cubicBezTo>
                  <a:cubicBezTo>
                    <a:pt x="5873" y="2195"/>
                    <a:pt x="6128" y="2192"/>
                    <a:pt x="6383" y="2187"/>
                  </a:cubicBezTo>
                  <a:cubicBezTo>
                    <a:pt x="6794" y="2178"/>
                    <a:pt x="7205" y="2166"/>
                    <a:pt x="7615" y="2166"/>
                  </a:cubicBezTo>
                  <a:cubicBezTo>
                    <a:pt x="8056" y="2166"/>
                    <a:pt x="8496" y="2180"/>
                    <a:pt x="8935" y="2228"/>
                  </a:cubicBezTo>
                  <a:cubicBezTo>
                    <a:pt x="9313" y="2268"/>
                    <a:pt x="9686" y="2344"/>
                    <a:pt x="10055" y="2436"/>
                  </a:cubicBezTo>
                  <a:cubicBezTo>
                    <a:pt x="10144" y="2057"/>
                    <a:pt x="10190" y="1669"/>
                    <a:pt x="10191" y="1279"/>
                  </a:cubicBezTo>
                  <a:cubicBezTo>
                    <a:pt x="10191" y="1248"/>
                    <a:pt x="10188" y="1218"/>
                    <a:pt x="10187" y="1187"/>
                  </a:cubicBezTo>
                  <a:cubicBezTo>
                    <a:pt x="9212" y="1234"/>
                    <a:pt x="8239" y="1330"/>
                    <a:pt x="7274" y="1477"/>
                  </a:cubicBezTo>
                  <a:cubicBezTo>
                    <a:pt x="6535" y="1591"/>
                    <a:pt x="5797" y="1736"/>
                    <a:pt x="5049" y="1736"/>
                  </a:cubicBezTo>
                  <a:cubicBezTo>
                    <a:pt x="5041" y="1736"/>
                    <a:pt x="5033" y="1736"/>
                    <a:pt x="5025" y="1736"/>
                  </a:cubicBezTo>
                  <a:cubicBezTo>
                    <a:pt x="3980" y="1731"/>
                    <a:pt x="2956" y="1441"/>
                    <a:pt x="2064" y="900"/>
                  </a:cubicBezTo>
                  <a:cubicBezTo>
                    <a:pt x="1701" y="679"/>
                    <a:pt x="1359" y="416"/>
                    <a:pt x="971" y="244"/>
                  </a:cubicBezTo>
                  <a:cubicBezTo>
                    <a:pt x="701" y="125"/>
                    <a:pt x="415" y="55"/>
                    <a:pt x="12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8"/>
            <p:cNvSpPr/>
            <p:nvPr/>
          </p:nvSpPr>
          <p:spPr>
            <a:xfrm>
              <a:off x="8166100" y="865442"/>
              <a:ext cx="1102238" cy="351388"/>
            </a:xfrm>
            <a:custGeom>
              <a:rect b="b" l="l" r="r" t="t"/>
              <a:pathLst>
                <a:path extrusionOk="0" h="3229" w="10129">
                  <a:moveTo>
                    <a:pt x="72" y="0"/>
                  </a:moveTo>
                  <a:cubicBezTo>
                    <a:pt x="1" y="539"/>
                    <a:pt x="19" y="1086"/>
                    <a:pt x="127" y="1618"/>
                  </a:cubicBezTo>
                  <a:cubicBezTo>
                    <a:pt x="1360" y="2062"/>
                    <a:pt x="2659" y="2288"/>
                    <a:pt x="3965" y="2288"/>
                  </a:cubicBezTo>
                  <a:cubicBezTo>
                    <a:pt x="4177" y="2288"/>
                    <a:pt x="4388" y="2282"/>
                    <a:pt x="4599" y="2270"/>
                  </a:cubicBezTo>
                  <a:cubicBezTo>
                    <a:pt x="5208" y="2235"/>
                    <a:pt x="5823" y="2151"/>
                    <a:pt x="6431" y="2151"/>
                  </a:cubicBezTo>
                  <a:cubicBezTo>
                    <a:pt x="6762" y="2151"/>
                    <a:pt x="7091" y="2176"/>
                    <a:pt x="7416" y="2247"/>
                  </a:cubicBezTo>
                  <a:cubicBezTo>
                    <a:pt x="8176" y="2415"/>
                    <a:pt x="8864" y="2827"/>
                    <a:pt x="9550" y="3228"/>
                  </a:cubicBezTo>
                  <a:cubicBezTo>
                    <a:pt x="9816" y="2780"/>
                    <a:pt x="10011" y="2294"/>
                    <a:pt x="10128" y="1787"/>
                  </a:cubicBezTo>
                  <a:cubicBezTo>
                    <a:pt x="9759" y="1695"/>
                    <a:pt x="9386" y="1620"/>
                    <a:pt x="9008" y="1579"/>
                  </a:cubicBezTo>
                  <a:cubicBezTo>
                    <a:pt x="8569" y="1531"/>
                    <a:pt x="8129" y="1517"/>
                    <a:pt x="7689" y="1517"/>
                  </a:cubicBezTo>
                  <a:cubicBezTo>
                    <a:pt x="7278" y="1517"/>
                    <a:pt x="6867" y="1529"/>
                    <a:pt x="6456" y="1538"/>
                  </a:cubicBezTo>
                  <a:cubicBezTo>
                    <a:pt x="6201" y="1543"/>
                    <a:pt x="5946" y="1546"/>
                    <a:pt x="5690" y="1546"/>
                  </a:cubicBezTo>
                  <a:cubicBezTo>
                    <a:pt x="5085" y="1546"/>
                    <a:pt x="4480" y="1527"/>
                    <a:pt x="3878" y="1462"/>
                  </a:cubicBezTo>
                  <a:cubicBezTo>
                    <a:pt x="3259" y="1394"/>
                    <a:pt x="2637" y="1277"/>
                    <a:pt x="2071" y="1017"/>
                  </a:cubicBezTo>
                  <a:cubicBezTo>
                    <a:pt x="1585" y="794"/>
                    <a:pt x="1150" y="470"/>
                    <a:pt x="671" y="235"/>
                  </a:cubicBezTo>
                  <a:cubicBezTo>
                    <a:pt x="478" y="142"/>
                    <a:pt x="278" y="64"/>
                    <a:pt x="72" y="0"/>
                  </a:cubicBezTo>
                  <a:close/>
                </a:path>
              </a:pathLst>
            </a:cu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a:off x="8239555" y="1204100"/>
              <a:ext cx="725176" cy="286856"/>
            </a:xfrm>
            <a:custGeom>
              <a:rect b="b" l="l" r="r" t="t"/>
              <a:pathLst>
                <a:path extrusionOk="0" h="2636" w="6664">
                  <a:moveTo>
                    <a:pt x="0" y="1"/>
                  </a:moveTo>
                  <a:cubicBezTo>
                    <a:pt x="874" y="1572"/>
                    <a:pt x="2548" y="2636"/>
                    <a:pt x="4474" y="2636"/>
                  </a:cubicBezTo>
                  <a:cubicBezTo>
                    <a:pt x="5232" y="2635"/>
                    <a:pt x="5979" y="2465"/>
                    <a:pt x="6664" y="2138"/>
                  </a:cubicBezTo>
                  <a:cubicBezTo>
                    <a:pt x="6287" y="1993"/>
                    <a:pt x="5902" y="1874"/>
                    <a:pt x="5506" y="1806"/>
                  </a:cubicBezTo>
                  <a:cubicBezTo>
                    <a:pt x="4823" y="1689"/>
                    <a:pt x="4112" y="1686"/>
                    <a:pt x="3464" y="1443"/>
                  </a:cubicBezTo>
                  <a:cubicBezTo>
                    <a:pt x="3089" y="1301"/>
                    <a:pt x="2747" y="1083"/>
                    <a:pt x="2395" y="890"/>
                  </a:cubicBezTo>
                  <a:cubicBezTo>
                    <a:pt x="1643" y="481"/>
                    <a:pt x="836" y="182"/>
                    <a:pt x="0"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a:off x="8720217" y="1247521"/>
              <a:ext cx="370314" cy="158446"/>
            </a:xfrm>
            <a:custGeom>
              <a:rect b="b" l="l" r="r" t="t"/>
              <a:pathLst>
                <a:path extrusionOk="0" h="1456" w="3403">
                  <a:moveTo>
                    <a:pt x="186" y="0"/>
                  </a:moveTo>
                  <a:cubicBezTo>
                    <a:pt x="106" y="0"/>
                    <a:pt x="18" y="19"/>
                    <a:pt x="0" y="93"/>
                  </a:cubicBezTo>
                  <a:cubicBezTo>
                    <a:pt x="630" y="565"/>
                    <a:pt x="1413" y="773"/>
                    <a:pt x="2123" y="1116"/>
                  </a:cubicBezTo>
                  <a:cubicBezTo>
                    <a:pt x="2338" y="1221"/>
                    <a:pt x="2550" y="1339"/>
                    <a:pt x="2763" y="1456"/>
                  </a:cubicBezTo>
                  <a:cubicBezTo>
                    <a:pt x="2988" y="1316"/>
                    <a:pt x="3202" y="1158"/>
                    <a:pt x="3402" y="985"/>
                  </a:cubicBezTo>
                  <a:cubicBezTo>
                    <a:pt x="2431" y="424"/>
                    <a:pt x="1337" y="74"/>
                    <a:pt x="219" y="1"/>
                  </a:cubicBezTo>
                  <a:cubicBezTo>
                    <a:pt x="208" y="1"/>
                    <a:pt x="197" y="0"/>
                    <a:pt x="18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p:nvPr/>
          </p:nvSpPr>
          <p:spPr>
            <a:xfrm>
              <a:off x="7803509" y="555296"/>
              <a:ext cx="1879757" cy="757731"/>
            </a:xfrm>
            <a:custGeom>
              <a:rect b="b" l="l" r="r" t="t"/>
              <a:pathLst>
                <a:path extrusionOk="0" h="6963" w="17274">
                  <a:moveTo>
                    <a:pt x="14844" y="0"/>
                  </a:moveTo>
                  <a:cubicBezTo>
                    <a:pt x="14153" y="0"/>
                    <a:pt x="13328" y="77"/>
                    <a:pt x="12410" y="227"/>
                  </a:cubicBezTo>
                  <a:cubicBezTo>
                    <a:pt x="12469" y="297"/>
                    <a:pt x="12516" y="375"/>
                    <a:pt x="12570" y="448"/>
                  </a:cubicBezTo>
                  <a:cubicBezTo>
                    <a:pt x="12647" y="553"/>
                    <a:pt x="12729" y="655"/>
                    <a:pt x="12799" y="766"/>
                  </a:cubicBezTo>
                  <a:cubicBezTo>
                    <a:pt x="13352" y="689"/>
                    <a:pt x="13845" y="650"/>
                    <a:pt x="14260" y="650"/>
                  </a:cubicBezTo>
                  <a:cubicBezTo>
                    <a:pt x="15056" y="650"/>
                    <a:pt x="15567" y="794"/>
                    <a:pt x="15666" y="1097"/>
                  </a:cubicBezTo>
                  <a:cubicBezTo>
                    <a:pt x="15818" y="1558"/>
                    <a:pt x="14987" y="2285"/>
                    <a:pt x="13560" y="3059"/>
                  </a:cubicBezTo>
                  <a:cubicBezTo>
                    <a:pt x="12406" y="3686"/>
                    <a:pt x="10863" y="4342"/>
                    <a:pt x="9126" y="4913"/>
                  </a:cubicBezTo>
                  <a:cubicBezTo>
                    <a:pt x="7222" y="5538"/>
                    <a:pt x="5444" y="5941"/>
                    <a:pt x="4091" y="6094"/>
                  </a:cubicBezTo>
                  <a:cubicBezTo>
                    <a:pt x="3687" y="6139"/>
                    <a:pt x="3320" y="6162"/>
                    <a:pt x="3000" y="6162"/>
                  </a:cubicBezTo>
                  <a:cubicBezTo>
                    <a:pt x="2205" y="6162"/>
                    <a:pt x="1694" y="6019"/>
                    <a:pt x="1595" y="5716"/>
                  </a:cubicBezTo>
                  <a:cubicBezTo>
                    <a:pt x="1456" y="5292"/>
                    <a:pt x="2154" y="4637"/>
                    <a:pt x="3385" y="3930"/>
                  </a:cubicBezTo>
                  <a:cubicBezTo>
                    <a:pt x="3372" y="3782"/>
                    <a:pt x="3363" y="3632"/>
                    <a:pt x="3363" y="3480"/>
                  </a:cubicBezTo>
                  <a:cubicBezTo>
                    <a:pt x="3363" y="3466"/>
                    <a:pt x="3364" y="3454"/>
                    <a:pt x="3365" y="3441"/>
                  </a:cubicBezTo>
                  <a:cubicBezTo>
                    <a:pt x="3368" y="3375"/>
                    <a:pt x="3375" y="3308"/>
                    <a:pt x="3378" y="3242"/>
                  </a:cubicBezTo>
                  <a:lnTo>
                    <a:pt x="3378" y="3242"/>
                  </a:lnTo>
                  <a:cubicBezTo>
                    <a:pt x="1262" y="4360"/>
                    <a:pt x="0" y="5495"/>
                    <a:pt x="242" y="6234"/>
                  </a:cubicBezTo>
                  <a:cubicBezTo>
                    <a:pt x="403" y="6725"/>
                    <a:pt x="1205" y="6962"/>
                    <a:pt x="2422" y="6962"/>
                  </a:cubicBezTo>
                  <a:cubicBezTo>
                    <a:pt x="3044" y="6962"/>
                    <a:pt x="3774" y="6900"/>
                    <a:pt x="4583" y="6778"/>
                  </a:cubicBezTo>
                  <a:cubicBezTo>
                    <a:pt x="5984" y="6566"/>
                    <a:pt x="7618" y="6175"/>
                    <a:pt x="9331" y="5613"/>
                  </a:cubicBezTo>
                  <a:cubicBezTo>
                    <a:pt x="10923" y="5090"/>
                    <a:pt x="12369" y="4489"/>
                    <a:pt x="13573" y="3876"/>
                  </a:cubicBezTo>
                  <a:cubicBezTo>
                    <a:pt x="15872" y="2707"/>
                    <a:pt x="17273" y="1499"/>
                    <a:pt x="17020" y="727"/>
                  </a:cubicBezTo>
                  <a:cubicBezTo>
                    <a:pt x="16859" y="237"/>
                    <a:pt x="16058" y="0"/>
                    <a:pt x="14844"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SECTION_TITLE_AND_DESCRIPTION_1_3_1">
    <p:bg>
      <p:bgPr>
        <a:blipFill>
          <a:blip r:embed="rId2">
            <a:alphaModFix/>
          </a:blip>
          <a:stretch>
            <a:fillRect/>
          </a:stretch>
        </a:blipFill>
      </p:bgPr>
    </p:bg>
    <p:spTree>
      <p:nvGrpSpPr>
        <p:cNvPr id="296" name="Shape 296"/>
        <p:cNvGrpSpPr/>
        <p:nvPr/>
      </p:nvGrpSpPr>
      <p:grpSpPr>
        <a:xfrm>
          <a:off x="0" y="0"/>
          <a:ext cx="0" cy="0"/>
          <a:chOff x="0" y="0"/>
          <a:chExt cx="0" cy="0"/>
        </a:xfrm>
      </p:grpSpPr>
      <p:sp>
        <p:nvSpPr>
          <p:cNvPr id="297" name="Google Shape;297;p19"/>
          <p:cNvSpPr txBox="1"/>
          <p:nvPr>
            <p:ph idx="1" type="subTitle"/>
          </p:nvPr>
        </p:nvSpPr>
        <p:spPr>
          <a:xfrm>
            <a:off x="6214625" y="353555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98" name="Google Shape;298;p19"/>
          <p:cNvSpPr txBox="1"/>
          <p:nvPr>
            <p:ph idx="2" type="subTitle"/>
          </p:nvPr>
        </p:nvSpPr>
        <p:spPr>
          <a:xfrm>
            <a:off x="3609900" y="353555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99" name="Google Shape;299;p19"/>
          <p:cNvSpPr txBox="1"/>
          <p:nvPr>
            <p:ph idx="3" type="subTitle"/>
          </p:nvPr>
        </p:nvSpPr>
        <p:spPr>
          <a:xfrm>
            <a:off x="1005175" y="353555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00" name="Google Shape;300;p19"/>
          <p:cNvSpPr txBox="1"/>
          <p:nvPr>
            <p:ph idx="4" type="subTitle"/>
          </p:nvPr>
        </p:nvSpPr>
        <p:spPr>
          <a:xfrm>
            <a:off x="6214625" y="174330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01" name="Google Shape;301;p19"/>
          <p:cNvSpPr txBox="1"/>
          <p:nvPr>
            <p:ph idx="5" type="subTitle"/>
          </p:nvPr>
        </p:nvSpPr>
        <p:spPr>
          <a:xfrm>
            <a:off x="3609900" y="174330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02" name="Google Shape;302;p19"/>
          <p:cNvSpPr txBox="1"/>
          <p:nvPr>
            <p:ph idx="6" type="subTitle"/>
          </p:nvPr>
        </p:nvSpPr>
        <p:spPr>
          <a:xfrm>
            <a:off x="1005175" y="1743300"/>
            <a:ext cx="19242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03" name="Google Shape;303;p19"/>
          <p:cNvSpPr txBox="1"/>
          <p:nvPr>
            <p:ph idx="7" type="subTitle"/>
          </p:nvPr>
        </p:nvSpPr>
        <p:spPr>
          <a:xfrm>
            <a:off x="1005175" y="395165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04" name="Google Shape;304;p19"/>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305" name="Google Shape;305;p19"/>
          <p:cNvSpPr txBox="1"/>
          <p:nvPr>
            <p:ph idx="8" type="subTitle"/>
          </p:nvPr>
        </p:nvSpPr>
        <p:spPr>
          <a:xfrm>
            <a:off x="3609900" y="395165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06" name="Google Shape;306;p19"/>
          <p:cNvSpPr txBox="1"/>
          <p:nvPr>
            <p:ph idx="9" type="subTitle"/>
          </p:nvPr>
        </p:nvSpPr>
        <p:spPr>
          <a:xfrm>
            <a:off x="6214625" y="395165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07" name="Google Shape;307;p19"/>
          <p:cNvSpPr txBox="1"/>
          <p:nvPr>
            <p:ph idx="13" type="subTitle"/>
          </p:nvPr>
        </p:nvSpPr>
        <p:spPr>
          <a:xfrm>
            <a:off x="1005175" y="215670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08" name="Google Shape;308;p19"/>
          <p:cNvSpPr txBox="1"/>
          <p:nvPr>
            <p:ph idx="14" type="subTitle"/>
          </p:nvPr>
        </p:nvSpPr>
        <p:spPr>
          <a:xfrm>
            <a:off x="3609900" y="215670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309" name="Google Shape;309;p19"/>
          <p:cNvSpPr txBox="1"/>
          <p:nvPr>
            <p:ph idx="15" type="subTitle"/>
          </p:nvPr>
        </p:nvSpPr>
        <p:spPr>
          <a:xfrm>
            <a:off x="6214625" y="2156700"/>
            <a:ext cx="1924200" cy="92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SECTION_TITLE_AND_DESCRIPTION_1_3_1_1_1">
    <p:bg>
      <p:bgPr>
        <a:blipFill>
          <a:blip r:embed="rId2">
            <a:alphaModFix/>
          </a:blip>
          <a:stretch>
            <a:fillRect/>
          </a:stretch>
        </a:blipFill>
      </p:bgPr>
    </p:bg>
    <p:spTree>
      <p:nvGrpSpPr>
        <p:cNvPr id="310" name="Shape 310"/>
        <p:cNvGrpSpPr/>
        <p:nvPr/>
      </p:nvGrpSpPr>
      <p:grpSpPr>
        <a:xfrm>
          <a:off x="0" y="0"/>
          <a:ext cx="0" cy="0"/>
          <a:chOff x="0" y="0"/>
          <a:chExt cx="0" cy="0"/>
        </a:xfrm>
      </p:grpSpPr>
      <p:sp>
        <p:nvSpPr>
          <p:cNvPr id="311" name="Google Shape;311;p20"/>
          <p:cNvSpPr txBox="1"/>
          <p:nvPr>
            <p:ph idx="1" type="body"/>
          </p:nvPr>
        </p:nvSpPr>
        <p:spPr>
          <a:xfrm>
            <a:off x="5723475" y="2445525"/>
            <a:ext cx="2463900" cy="15930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lt1"/>
              </a:buClr>
              <a:buSzPts val="1800"/>
              <a:buChar char="●"/>
              <a:defRPr>
                <a:solidFill>
                  <a:schemeClr val="lt1"/>
                </a:solidFill>
              </a:defRPr>
            </a:lvl1pPr>
            <a:lvl2pPr indent="-317500" lvl="1" marL="914400" rtl="0">
              <a:lnSpc>
                <a:spcPct val="100000"/>
              </a:lnSpc>
              <a:spcBef>
                <a:spcPts val="0"/>
              </a:spcBef>
              <a:spcAft>
                <a:spcPts val="0"/>
              </a:spcAft>
              <a:buClr>
                <a:schemeClr val="lt1"/>
              </a:buClr>
              <a:buSzPts val="1400"/>
              <a:buChar char="○"/>
              <a:defRPr>
                <a:solidFill>
                  <a:schemeClr val="lt1"/>
                </a:solidFill>
              </a:defRPr>
            </a:lvl2pPr>
            <a:lvl3pPr indent="-317500" lvl="2" marL="1371600" rtl="0">
              <a:lnSpc>
                <a:spcPct val="100000"/>
              </a:lnSpc>
              <a:spcBef>
                <a:spcPts val="0"/>
              </a:spcBef>
              <a:spcAft>
                <a:spcPts val="0"/>
              </a:spcAft>
              <a:buClr>
                <a:schemeClr val="lt1"/>
              </a:buClr>
              <a:buSzPts val="1400"/>
              <a:buChar char="■"/>
              <a:defRPr>
                <a:solidFill>
                  <a:schemeClr val="lt1"/>
                </a:solidFill>
              </a:defRPr>
            </a:lvl3pPr>
            <a:lvl4pPr indent="-317500" lvl="3" marL="1828800" rtl="0">
              <a:lnSpc>
                <a:spcPct val="100000"/>
              </a:lnSpc>
              <a:spcBef>
                <a:spcPts val="0"/>
              </a:spcBef>
              <a:spcAft>
                <a:spcPts val="0"/>
              </a:spcAft>
              <a:buClr>
                <a:schemeClr val="lt1"/>
              </a:buClr>
              <a:buSzPts val="1400"/>
              <a:buChar char="●"/>
              <a:defRPr>
                <a:solidFill>
                  <a:schemeClr val="lt1"/>
                </a:solidFill>
              </a:defRPr>
            </a:lvl4pPr>
            <a:lvl5pPr indent="-317500" lvl="4" marL="2286000" rtl="0">
              <a:lnSpc>
                <a:spcPct val="100000"/>
              </a:lnSpc>
              <a:spcBef>
                <a:spcPts val="0"/>
              </a:spcBef>
              <a:spcAft>
                <a:spcPts val="0"/>
              </a:spcAft>
              <a:buClr>
                <a:schemeClr val="lt1"/>
              </a:buClr>
              <a:buSzPts val="1400"/>
              <a:buChar char="○"/>
              <a:defRPr>
                <a:solidFill>
                  <a:schemeClr val="lt1"/>
                </a:solidFill>
              </a:defRPr>
            </a:lvl5pPr>
            <a:lvl6pPr indent="-317500" lvl="5" marL="2743200" rtl="0">
              <a:lnSpc>
                <a:spcPct val="100000"/>
              </a:lnSpc>
              <a:spcBef>
                <a:spcPts val="0"/>
              </a:spcBef>
              <a:spcAft>
                <a:spcPts val="0"/>
              </a:spcAft>
              <a:buClr>
                <a:schemeClr val="lt1"/>
              </a:buClr>
              <a:buSzPts val="1400"/>
              <a:buChar char="■"/>
              <a:defRPr>
                <a:solidFill>
                  <a:schemeClr val="lt1"/>
                </a:solidFill>
              </a:defRPr>
            </a:lvl6pPr>
            <a:lvl7pPr indent="-317500" lvl="6" marL="3200400" rtl="0">
              <a:lnSpc>
                <a:spcPct val="100000"/>
              </a:lnSpc>
              <a:spcBef>
                <a:spcPts val="0"/>
              </a:spcBef>
              <a:spcAft>
                <a:spcPts val="0"/>
              </a:spcAft>
              <a:buClr>
                <a:schemeClr val="lt1"/>
              </a:buClr>
              <a:buSzPts val="1400"/>
              <a:buChar char="●"/>
              <a:defRPr>
                <a:solidFill>
                  <a:schemeClr val="lt1"/>
                </a:solidFill>
              </a:defRPr>
            </a:lvl7pPr>
            <a:lvl8pPr indent="-317500" lvl="7" marL="3657600" rtl="0">
              <a:lnSpc>
                <a:spcPct val="100000"/>
              </a:lnSpc>
              <a:spcBef>
                <a:spcPts val="0"/>
              </a:spcBef>
              <a:spcAft>
                <a:spcPts val="0"/>
              </a:spcAft>
              <a:buClr>
                <a:schemeClr val="lt1"/>
              </a:buClr>
              <a:buSzPts val="1400"/>
              <a:buChar char="○"/>
              <a:defRPr>
                <a:solidFill>
                  <a:schemeClr val="lt1"/>
                </a:solidFill>
              </a:defRPr>
            </a:lvl8pPr>
            <a:lvl9pPr indent="-317500" lvl="8" marL="4114800" rtl="0">
              <a:lnSpc>
                <a:spcPct val="100000"/>
              </a:lnSpc>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3"/>
          <p:cNvSpPr txBox="1"/>
          <p:nvPr>
            <p:ph type="title"/>
          </p:nvPr>
        </p:nvSpPr>
        <p:spPr>
          <a:xfrm>
            <a:off x="5230900" y="2274700"/>
            <a:ext cx="3455700" cy="841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69" name="Google Shape;169;p3"/>
          <p:cNvSpPr txBox="1"/>
          <p:nvPr>
            <p:ph idx="1" type="subTitle"/>
          </p:nvPr>
        </p:nvSpPr>
        <p:spPr>
          <a:xfrm>
            <a:off x="5230900" y="3090650"/>
            <a:ext cx="2760300" cy="9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p:txBody>
      </p:sp>
      <p:sp>
        <p:nvSpPr>
          <p:cNvPr id="170" name="Google Shape;170;p3"/>
          <p:cNvSpPr txBox="1"/>
          <p:nvPr>
            <p:ph hasCustomPrompt="1" idx="2" type="title"/>
          </p:nvPr>
        </p:nvSpPr>
        <p:spPr>
          <a:xfrm>
            <a:off x="5230900" y="1293975"/>
            <a:ext cx="2383800" cy="792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312" name="Shape 312"/>
        <p:cNvGrpSpPr/>
        <p:nvPr/>
      </p:nvGrpSpPr>
      <p:grpSpPr>
        <a:xfrm>
          <a:off x="0" y="0"/>
          <a:ext cx="0" cy="0"/>
          <a:chOff x="0" y="0"/>
          <a:chExt cx="0" cy="0"/>
        </a:xfrm>
      </p:grpSpPr>
      <p:sp>
        <p:nvSpPr>
          <p:cNvPr id="313" name="Google Shape;313;p21"/>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blipFill>
          <a:blip r:embed="rId2">
            <a:alphaModFix/>
          </a:blip>
          <a:stretch>
            <a:fillRect/>
          </a:stretch>
        </a:blipFill>
      </p:bgPr>
    </p:bg>
    <p:spTree>
      <p:nvGrpSpPr>
        <p:cNvPr id="314" name="Shape 314"/>
        <p:cNvGrpSpPr/>
        <p:nvPr/>
      </p:nvGrpSpPr>
      <p:grpSpPr>
        <a:xfrm>
          <a:off x="0" y="0"/>
          <a:ext cx="0" cy="0"/>
          <a:chOff x="0" y="0"/>
          <a:chExt cx="0" cy="0"/>
        </a:xfrm>
      </p:grpSpPr>
      <p:sp>
        <p:nvSpPr>
          <p:cNvPr id="315" name="Google Shape;315;p22"/>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TITLE_ONLY_1_1_1_1">
    <p:bg>
      <p:bgPr>
        <a:blipFill>
          <a:blip r:embed="rId2">
            <a:alphaModFix/>
          </a:blip>
          <a:stretch>
            <a:fillRect/>
          </a:stretch>
        </a:blipFill>
      </p:bgPr>
    </p:bg>
    <p:spTree>
      <p:nvGrpSpPr>
        <p:cNvPr id="316" name="Shape 316"/>
        <p:cNvGrpSpPr/>
        <p:nvPr/>
      </p:nvGrpSpPr>
      <p:grpSpPr>
        <a:xfrm>
          <a:off x="0" y="0"/>
          <a:ext cx="0" cy="0"/>
          <a:chOff x="0" y="0"/>
          <a:chExt cx="0" cy="0"/>
        </a:xfrm>
      </p:grpSpPr>
      <p:sp>
        <p:nvSpPr>
          <p:cNvPr id="317" name="Google Shape;317;p23"/>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318" name="Google Shape;318;p23"/>
          <p:cNvSpPr txBox="1"/>
          <p:nvPr>
            <p:ph idx="1" type="body"/>
          </p:nvPr>
        </p:nvSpPr>
        <p:spPr>
          <a:xfrm>
            <a:off x="720000" y="1435950"/>
            <a:ext cx="3899700" cy="3143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Char char="●"/>
              <a:defRPr sz="12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19" name="Google Shape;319;p23"/>
          <p:cNvSpPr txBox="1"/>
          <p:nvPr>
            <p:ph idx="2" type="subTitle"/>
          </p:nvPr>
        </p:nvSpPr>
        <p:spPr>
          <a:xfrm>
            <a:off x="877886" y="1056225"/>
            <a:ext cx="3684600" cy="39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000"/>
              <a:buFont typeface="Staatliches"/>
              <a:buNone/>
              <a:defRPr>
                <a:solidFill>
                  <a:schemeClr val="lt1"/>
                </a:solidFill>
                <a:latin typeface="Staatliches"/>
                <a:ea typeface="Staatliches"/>
                <a:cs typeface="Staatliches"/>
                <a:sym typeface="Staatliches"/>
              </a:defRPr>
            </a:lvl1pPr>
            <a:lvl2pPr lvl="1"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2pPr>
            <a:lvl3pPr lvl="2"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3pPr>
            <a:lvl4pPr lvl="3"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4pPr>
            <a:lvl5pPr lvl="4"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5pPr>
            <a:lvl6pPr lvl="5"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6pPr>
            <a:lvl7pPr lvl="6"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7pPr>
            <a:lvl8pPr lvl="7"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8pPr>
            <a:lvl9pPr lvl="8" rtl="0">
              <a:spcBef>
                <a:spcPts val="1600"/>
              </a:spcBef>
              <a:spcAft>
                <a:spcPts val="1600"/>
              </a:spcAft>
              <a:buClr>
                <a:schemeClr val="lt1"/>
              </a:buClr>
              <a:buSzPts val="1400"/>
              <a:buFont typeface="Staatliches"/>
              <a:buNone/>
              <a:defRPr>
                <a:solidFill>
                  <a:schemeClr val="lt1"/>
                </a:solidFill>
                <a:latin typeface="Staatliches"/>
                <a:ea typeface="Staatliches"/>
                <a:cs typeface="Staatliches"/>
                <a:sym typeface="Staatliches"/>
              </a:defRPr>
            </a:lvl9pPr>
          </a:lstStyle>
          <a:p/>
        </p:txBody>
      </p:sp>
      <p:sp>
        <p:nvSpPr>
          <p:cNvPr id="320" name="Google Shape;320;p23"/>
          <p:cNvSpPr txBox="1"/>
          <p:nvPr>
            <p:ph idx="3" type="body"/>
          </p:nvPr>
        </p:nvSpPr>
        <p:spPr>
          <a:xfrm>
            <a:off x="4932600" y="1435950"/>
            <a:ext cx="3899700" cy="3143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Char char="●"/>
              <a:defRPr sz="12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TITLE_ONLY_1_1_1">
    <p:bg>
      <p:bgPr>
        <a:blipFill>
          <a:blip r:embed="rId2">
            <a:alphaModFix/>
          </a:blip>
          <a:stretch>
            <a:fillRect/>
          </a:stretch>
        </a:blipFill>
      </p:bgPr>
    </p:bg>
    <p:spTree>
      <p:nvGrpSpPr>
        <p:cNvPr id="321" name="Shape 321"/>
        <p:cNvGrpSpPr/>
        <p:nvPr/>
      </p:nvGrpSpPr>
      <p:grpSpPr>
        <a:xfrm>
          <a:off x="0" y="0"/>
          <a:ext cx="0" cy="0"/>
          <a:chOff x="0" y="0"/>
          <a:chExt cx="0" cy="0"/>
        </a:xfrm>
      </p:grpSpPr>
      <p:sp>
        <p:nvSpPr>
          <p:cNvPr id="322" name="Google Shape;322;p24"/>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323" name="Google Shape;323;p24"/>
          <p:cNvSpPr txBox="1"/>
          <p:nvPr>
            <p:ph idx="1" type="body"/>
          </p:nvPr>
        </p:nvSpPr>
        <p:spPr>
          <a:xfrm>
            <a:off x="720000" y="1435950"/>
            <a:ext cx="3899700" cy="3143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Char char="●"/>
              <a:defRPr sz="12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24" name="Google Shape;324;p24"/>
          <p:cNvSpPr txBox="1"/>
          <p:nvPr>
            <p:ph idx="2" type="subTitle"/>
          </p:nvPr>
        </p:nvSpPr>
        <p:spPr>
          <a:xfrm>
            <a:off x="877886" y="1056225"/>
            <a:ext cx="3684600" cy="39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000"/>
              <a:buFont typeface="Staatliches"/>
              <a:buNone/>
              <a:defRPr>
                <a:solidFill>
                  <a:schemeClr val="lt1"/>
                </a:solidFill>
                <a:latin typeface="Staatliches"/>
                <a:ea typeface="Staatliches"/>
                <a:cs typeface="Staatliches"/>
                <a:sym typeface="Staatliches"/>
              </a:defRPr>
            </a:lvl1pPr>
            <a:lvl2pPr lvl="1"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2pPr>
            <a:lvl3pPr lvl="2"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3pPr>
            <a:lvl4pPr lvl="3"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4pPr>
            <a:lvl5pPr lvl="4"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5pPr>
            <a:lvl6pPr lvl="5"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6pPr>
            <a:lvl7pPr lvl="6"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7pPr>
            <a:lvl8pPr lvl="7" rtl="0">
              <a:spcBef>
                <a:spcPts val="1600"/>
              </a:spcBef>
              <a:spcAft>
                <a:spcPts val="0"/>
              </a:spcAft>
              <a:buClr>
                <a:schemeClr val="lt1"/>
              </a:buClr>
              <a:buSzPts val="1400"/>
              <a:buFont typeface="Staatliches"/>
              <a:buNone/>
              <a:defRPr>
                <a:solidFill>
                  <a:schemeClr val="lt1"/>
                </a:solidFill>
                <a:latin typeface="Staatliches"/>
                <a:ea typeface="Staatliches"/>
                <a:cs typeface="Staatliches"/>
                <a:sym typeface="Staatliches"/>
              </a:defRPr>
            </a:lvl8pPr>
            <a:lvl9pPr lvl="8" rtl="0">
              <a:spcBef>
                <a:spcPts val="1600"/>
              </a:spcBef>
              <a:spcAft>
                <a:spcPts val="1600"/>
              </a:spcAft>
              <a:buClr>
                <a:schemeClr val="lt1"/>
              </a:buClr>
              <a:buSzPts val="1400"/>
              <a:buFont typeface="Staatliches"/>
              <a:buNone/>
              <a:defRPr>
                <a:solidFill>
                  <a:schemeClr val="lt1"/>
                </a:solidFill>
                <a:latin typeface="Staatliches"/>
                <a:ea typeface="Staatliches"/>
                <a:cs typeface="Staatliches"/>
                <a:sym typeface="Staatliche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HEADER_1">
    <p:bg>
      <p:bgPr>
        <a:blipFill>
          <a:blip r:embed="rId2">
            <a:alphaModFix/>
          </a:blip>
          <a:stretch>
            <a:fillRect/>
          </a:stretch>
        </a:blipFill>
      </p:bgPr>
    </p:bg>
    <p:spTree>
      <p:nvGrpSpPr>
        <p:cNvPr id="325" name="Shape 325"/>
        <p:cNvGrpSpPr/>
        <p:nvPr/>
      </p:nvGrpSpPr>
      <p:grpSpPr>
        <a:xfrm>
          <a:off x="0" y="0"/>
          <a:ext cx="0" cy="0"/>
          <a:chOff x="0" y="0"/>
          <a:chExt cx="0" cy="0"/>
        </a:xfrm>
      </p:grpSpPr>
      <p:sp>
        <p:nvSpPr>
          <p:cNvPr id="326" name="Google Shape;326;p25"/>
          <p:cNvSpPr txBox="1"/>
          <p:nvPr>
            <p:ph type="title"/>
          </p:nvPr>
        </p:nvSpPr>
        <p:spPr>
          <a:xfrm>
            <a:off x="2844150" y="730250"/>
            <a:ext cx="34557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200"/>
              <a:buNone/>
              <a:defRPr sz="42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327" name="Google Shape;327;p25"/>
          <p:cNvSpPr txBox="1"/>
          <p:nvPr>
            <p:ph idx="1" type="subTitle"/>
          </p:nvPr>
        </p:nvSpPr>
        <p:spPr>
          <a:xfrm>
            <a:off x="2952150" y="1572050"/>
            <a:ext cx="3239700" cy="149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28" name="Google Shape;328;p25"/>
          <p:cNvSpPr txBox="1"/>
          <p:nvPr/>
        </p:nvSpPr>
        <p:spPr>
          <a:xfrm>
            <a:off x="3154800" y="3579475"/>
            <a:ext cx="2834400" cy="683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accent4"/>
                </a:solidFill>
                <a:latin typeface="Rajdhani"/>
                <a:ea typeface="Rajdhani"/>
                <a:cs typeface="Rajdhani"/>
                <a:sym typeface="Rajdhani"/>
              </a:rPr>
              <a:t>CREDITS: This presentation template was created by </a:t>
            </a:r>
            <a:r>
              <a:rPr lang="en" sz="1000">
                <a:solidFill>
                  <a:schemeClr val="accent4"/>
                </a:solidFill>
                <a:uFill>
                  <a:noFill/>
                </a:uFill>
                <a:latin typeface="Rajdhani"/>
                <a:ea typeface="Rajdhani"/>
                <a:cs typeface="Rajdhani"/>
                <a:sym typeface="Rajdhani"/>
                <a:hlinkClick r:id="rId3">
                  <a:extLst>
                    <a:ext uri="{A12FA001-AC4F-418D-AE19-62706E023703}">
                      <ahyp:hlinkClr val="tx"/>
                    </a:ext>
                  </a:extLst>
                </a:hlinkClick>
              </a:rPr>
              <a:t>Slidesgo</a:t>
            </a:r>
            <a:r>
              <a:rPr lang="en" sz="1000">
                <a:solidFill>
                  <a:schemeClr val="accent4"/>
                </a:solidFill>
                <a:latin typeface="Rajdhani"/>
                <a:ea typeface="Rajdhani"/>
                <a:cs typeface="Rajdhani"/>
                <a:sym typeface="Rajdhani"/>
              </a:rPr>
              <a:t>, including icons by </a:t>
            </a:r>
            <a:r>
              <a:rPr lang="en" sz="1000">
                <a:solidFill>
                  <a:schemeClr val="accent4"/>
                </a:solidFill>
                <a:uFill>
                  <a:noFill/>
                </a:uFill>
                <a:latin typeface="Rajdhani"/>
                <a:ea typeface="Rajdhani"/>
                <a:cs typeface="Rajdhani"/>
                <a:sym typeface="Rajdhani"/>
                <a:hlinkClick r:id="rId4">
                  <a:extLst>
                    <a:ext uri="{A12FA001-AC4F-418D-AE19-62706E023703}">
                      <ahyp:hlinkClr val="tx"/>
                    </a:ext>
                  </a:extLst>
                </a:hlinkClick>
              </a:rPr>
              <a:t>Flaticon</a:t>
            </a:r>
            <a:r>
              <a:rPr lang="en" sz="1000">
                <a:solidFill>
                  <a:schemeClr val="accent4"/>
                </a:solidFill>
                <a:latin typeface="Rajdhani"/>
                <a:ea typeface="Rajdhani"/>
                <a:cs typeface="Rajdhani"/>
                <a:sym typeface="Rajdhani"/>
              </a:rPr>
              <a:t>, and infographics &amp; images by </a:t>
            </a:r>
            <a:r>
              <a:rPr lang="en" sz="1000">
                <a:solidFill>
                  <a:schemeClr val="accent4"/>
                </a:solidFill>
                <a:uFill>
                  <a:noFill/>
                </a:uFill>
                <a:latin typeface="Rajdhani"/>
                <a:ea typeface="Rajdhani"/>
                <a:cs typeface="Rajdhani"/>
                <a:sym typeface="Rajdhani"/>
                <a:hlinkClick r:id="rId5">
                  <a:extLst>
                    <a:ext uri="{A12FA001-AC4F-418D-AE19-62706E023703}">
                      <ahyp:hlinkClr val="tx"/>
                    </a:ext>
                  </a:extLst>
                </a:hlinkClick>
              </a:rPr>
              <a:t>Freepik</a:t>
            </a:r>
            <a:r>
              <a:rPr lang="en" sz="1000">
                <a:solidFill>
                  <a:schemeClr val="accent4"/>
                </a:solidFill>
                <a:latin typeface="Rajdhani"/>
                <a:ea typeface="Rajdhani"/>
                <a:cs typeface="Rajdhani"/>
                <a:sym typeface="Rajdhani"/>
              </a:rPr>
              <a:t>. </a:t>
            </a:r>
            <a:endParaRPr sz="1000">
              <a:solidFill>
                <a:schemeClr val="accent4"/>
              </a:solidFill>
              <a:latin typeface="Rajdhani"/>
              <a:ea typeface="Rajdhani"/>
              <a:cs typeface="Rajdhani"/>
              <a:sym typeface="Rajdhani"/>
            </a:endParaRPr>
          </a:p>
          <a:p>
            <a:pPr indent="0" lvl="0" marL="0" rtl="0" algn="ctr">
              <a:spcBef>
                <a:spcPts val="300"/>
              </a:spcBef>
              <a:spcAft>
                <a:spcPts val="0"/>
              </a:spcAft>
              <a:buNone/>
            </a:pPr>
            <a:r>
              <a:t/>
            </a:r>
            <a:endParaRPr sz="1000">
              <a:solidFill>
                <a:schemeClr val="accent4"/>
              </a:solidFill>
              <a:latin typeface="Rajdhani"/>
              <a:ea typeface="Rajdhani"/>
              <a:cs typeface="Rajdhani"/>
              <a:sym typeface="Rajdhan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SECTION_TITLE_AND_DESCRIPTION_1_3_1_1_1_2_1_1">
    <p:bg>
      <p:bgPr>
        <a:blipFill>
          <a:blip r:embed="rId2">
            <a:alphaModFix/>
          </a:blip>
          <a:stretch>
            <a:fillRect/>
          </a:stretch>
        </a:blipFill>
      </p:bgPr>
    </p:bg>
    <p:spTree>
      <p:nvGrpSpPr>
        <p:cNvPr id="329" name="Shape 32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ONLY_1_1_1_2">
    <p:bg>
      <p:bgPr>
        <a:blipFill>
          <a:blip r:embed="rId2">
            <a:alphaModFix/>
          </a:blip>
          <a:stretch>
            <a:fillRect/>
          </a:stretch>
        </a:blipFill>
      </p:bgPr>
    </p:bg>
    <p:spTree>
      <p:nvGrpSpPr>
        <p:cNvPr id="330" name="Shape 330"/>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TITLE_ONLY_1_2">
    <p:bg>
      <p:bgPr>
        <a:blipFill>
          <a:blip r:embed="rId2">
            <a:alphaModFix/>
          </a:blip>
          <a:stretch>
            <a:fillRect/>
          </a:stretch>
        </a:blipFill>
      </p:bgPr>
    </p:bg>
    <p:spTree>
      <p:nvGrpSpPr>
        <p:cNvPr id="331" name="Shape 33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TITLE_AND_TWO_COLUMNS_1_1">
    <p:bg>
      <p:bgPr>
        <a:blipFill>
          <a:blip r:embed="rId2">
            <a:alphaModFix/>
          </a:blip>
          <a:stretch>
            <a:fillRect/>
          </a:stretch>
        </a:blipFill>
      </p:bgPr>
    </p:bg>
    <p:spTree>
      <p:nvGrpSpPr>
        <p:cNvPr id="332" name="Shape 33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p:cSld name="SECTION_TITLE_AND_DESCRIPTION_1_4_1_2">
    <p:bg>
      <p:bgPr>
        <a:blipFill>
          <a:blip r:embed="rId2">
            <a:alphaModFix/>
          </a:blip>
          <a:stretch>
            <a:fillRect/>
          </a:stretch>
        </a:blipFill>
      </p:bgPr>
    </p:bg>
    <p:spTree>
      <p:nvGrpSpPr>
        <p:cNvPr id="333" name="Shape 33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4"/>
          <p:cNvSpPr txBox="1"/>
          <p:nvPr>
            <p:ph idx="1" type="body"/>
          </p:nvPr>
        </p:nvSpPr>
        <p:spPr>
          <a:xfrm>
            <a:off x="696675" y="999150"/>
            <a:ext cx="7652700" cy="30735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accent2"/>
              </a:buClr>
              <a:buSzPts val="1100"/>
              <a:buFont typeface="Staatliches"/>
              <a:buAutoNum type="arabicPeriod"/>
              <a:defRPr sz="1200">
                <a:solidFill>
                  <a:srgbClr val="FFFFFF"/>
                </a:solidFill>
              </a:defRPr>
            </a:lvl1pPr>
            <a:lvl2pPr indent="-298450" lvl="1" marL="914400" rtl="0">
              <a:spcBef>
                <a:spcPts val="1600"/>
              </a:spcBef>
              <a:spcAft>
                <a:spcPts val="0"/>
              </a:spcAft>
              <a:buClr>
                <a:schemeClr val="dk1"/>
              </a:buClr>
              <a:buSzPts val="1100"/>
              <a:buFont typeface="Muli"/>
              <a:buAutoNum type="alphaLcPeriod"/>
              <a:defRPr>
                <a:solidFill>
                  <a:srgbClr val="FFFFFF"/>
                </a:solidFill>
              </a:defRPr>
            </a:lvl2pPr>
            <a:lvl3pPr indent="-298450" lvl="2" marL="1371600" rtl="0">
              <a:spcBef>
                <a:spcPts val="1600"/>
              </a:spcBef>
              <a:spcAft>
                <a:spcPts val="0"/>
              </a:spcAft>
              <a:buClr>
                <a:schemeClr val="dk1"/>
              </a:buClr>
              <a:buSzPts val="1100"/>
              <a:buFont typeface="Muli"/>
              <a:buAutoNum type="romanLcPeriod"/>
              <a:defRPr>
                <a:solidFill>
                  <a:srgbClr val="FFFFFF"/>
                </a:solidFill>
              </a:defRPr>
            </a:lvl3pPr>
            <a:lvl4pPr indent="-298450" lvl="3" marL="1828800" rtl="0">
              <a:spcBef>
                <a:spcPts val="1600"/>
              </a:spcBef>
              <a:spcAft>
                <a:spcPts val="0"/>
              </a:spcAft>
              <a:buClr>
                <a:schemeClr val="dk1"/>
              </a:buClr>
              <a:buSzPts val="1100"/>
              <a:buFont typeface="Muli"/>
              <a:buAutoNum type="arabicPeriod"/>
              <a:defRPr>
                <a:solidFill>
                  <a:srgbClr val="FFFFFF"/>
                </a:solidFill>
              </a:defRPr>
            </a:lvl4pPr>
            <a:lvl5pPr indent="-298450" lvl="4" marL="2286000" rtl="0">
              <a:spcBef>
                <a:spcPts val="1600"/>
              </a:spcBef>
              <a:spcAft>
                <a:spcPts val="0"/>
              </a:spcAft>
              <a:buClr>
                <a:schemeClr val="dk1"/>
              </a:buClr>
              <a:buSzPts val="1100"/>
              <a:buFont typeface="Muli"/>
              <a:buAutoNum type="alphaLcPeriod"/>
              <a:defRPr>
                <a:solidFill>
                  <a:srgbClr val="FFFFFF"/>
                </a:solidFill>
              </a:defRPr>
            </a:lvl5pPr>
            <a:lvl6pPr indent="-298450" lvl="5" marL="2743200" rtl="0">
              <a:spcBef>
                <a:spcPts val="1600"/>
              </a:spcBef>
              <a:spcAft>
                <a:spcPts val="0"/>
              </a:spcAft>
              <a:buClr>
                <a:schemeClr val="dk1"/>
              </a:buClr>
              <a:buSzPts val="1100"/>
              <a:buFont typeface="Muli"/>
              <a:buAutoNum type="romanLcPeriod"/>
              <a:defRPr>
                <a:solidFill>
                  <a:srgbClr val="FFFFFF"/>
                </a:solidFill>
              </a:defRPr>
            </a:lvl6pPr>
            <a:lvl7pPr indent="-298450" lvl="6" marL="3200400" rtl="0">
              <a:spcBef>
                <a:spcPts val="1600"/>
              </a:spcBef>
              <a:spcAft>
                <a:spcPts val="0"/>
              </a:spcAft>
              <a:buClr>
                <a:schemeClr val="dk1"/>
              </a:buClr>
              <a:buSzPts val="1100"/>
              <a:buFont typeface="Muli"/>
              <a:buAutoNum type="arabicPeriod"/>
              <a:defRPr>
                <a:solidFill>
                  <a:srgbClr val="FFFFFF"/>
                </a:solidFill>
              </a:defRPr>
            </a:lvl7pPr>
            <a:lvl8pPr indent="-298450" lvl="7" marL="3657600" rtl="0">
              <a:spcBef>
                <a:spcPts val="1600"/>
              </a:spcBef>
              <a:spcAft>
                <a:spcPts val="0"/>
              </a:spcAft>
              <a:buClr>
                <a:schemeClr val="dk1"/>
              </a:buClr>
              <a:buSzPts val="1100"/>
              <a:buFont typeface="Muli"/>
              <a:buAutoNum type="alphaLcPeriod"/>
              <a:defRPr>
                <a:solidFill>
                  <a:srgbClr val="FFFFFF"/>
                </a:solidFill>
              </a:defRPr>
            </a:lvl8pPr>
            <a:lvl9pPr indent="-298450" lvl="8" marL="4114800" rtl="0">
              <a:spcBef>
                <a:spcPts val="1600"/>
              </a:spcBef>
              <a:spcAft>
                <a:spcPts val="1600"/>
              </a:spcAft>
              <a:buClr>
                <a:schemeClr val="dk1"/>
              </a:buClr>
              <a:buSzPts val="1100"/>
              <a:buFont typeface="Muli"/>
              <a:buAutoNum type="romanLcPeriod"/>
              <a:defRPr>
                <a:solidFill>
                  <a:srgbClr val="FFFFFF"/>
                </a:solidFill>
              </a:defRPr>
            </a:lvl9pPr>
          </a:lstStyle>
          <a:p/>
        </p:txBody>
      </p:sp>
      <p:sp>
        <p:nvSpPr>
          <p:cNvPr id="173" name="Google Shape;173;p4"/>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74" name="Shape 174"/>
        <p:cNvGrpSpPr/>
        <p:nvPr/>
      </p:nvGrpSpPr>
      <p:grpSpPr>
        <a:xfrm>
          <a:off x="0" y="0"/>
          <a:ext cx="0" cy="0"/>
          <a:chOff x="0" y="0"/>
          <a:chExt cx="0" cy="0"/>
        </a:xfrm>
      </p:grpSpPr>
      <p:sp>
        <p:nvSpPr>
          <p:cNvPr id="175" name="Google Shape;175;p5"/>
          <p:cNvSpPr/>
          <p:nvPr/>
        </p:nvSpPr>
        <p:spPr>
          <a:xfrm>
            <a:off x="663425" y="1182425"/>
            <a:ext cx="3529200" cy="3529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1044650" y="1482600"/>
            <a:ext cx="3147900" cy="3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4944825" y="1384650"/>
            <a:ext cx="3529200" cy="3529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4951450" y="1482600"/>
            <a:ext cx="3147900" cy="3147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txBox="1"/>
          <p:nvPr>
            <p:ph idx="1" type="subTitle"/>
          </p:nvPr>
        </p:nvSpPr>
        <p:spPr>
          <a:xfrm>
            <a:off x="5589802" y="2375625"/>
            <a:ext cx="1942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80" name="Google Shape;180;p5"/>
          <p:cNvSpPr txBox="1"/>
          <p:nvPr>
            <p:ph idx="2" type="subTitle"/>
          </p:nvPr>
        </p:nvSpPr>
        <p:spPr>
          <a:xfrm>
            <a:off x="1611702" y="2375625"/>
            <a:ext cx="1942500" cy="4755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81" name="Google Shape;181;p5"/>
          <p:cNvSpPr txBox="1"/>
          <p:nvPr>
            <p:ph idx="3" type="subTitle"/>
          </p:nvPr>
        </p:nvSpPr>
        <p:spPr>
          <a:xfrm>
            <a:off x="1611700" y="2791725"/>
            <a:ext cx="1942500" cy="125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82" name="Google Shape;182;p5"/>
          <p:cNvSpPr txBox="1"/>
          <p:nvPr>
            <p:ph idx="4" type="subTitle"/>
          </p:nvPr>
        </p:nvSpPr>
        <p:spPr>
          <a:xfrm>
            <a:off x="5589800" y="2791725"/>
            <a:ext cx="1942500" cy="125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83" name="Google Shape;183;p5"/>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84" name="Shape 184"/>
        <p:cNvGrpSpPr/>
        <p:nvPr/>
      </p:nvGrpSpPr>
      <p:grpSpPr>
        <a:xfrm>
          <a:off x="0" y="0"/>
          <a:ext cx="0" cy="0"/>
          <a:chOff x="0" y="0"/>
          <a:chExt cx="0" cy="0"/>
        </a:xfrm>
      </p:grpSpPr>
      <p:sp>
        <p:nvSpPr>
          <p:cNvPr id="185" name="Google Shape;185;p6"/>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7"/>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88" name="Google Shape;188;p7"/>
          <p:cNvSpPr txBox="1"/>
          <p:nvPr>
            <p:ph idx="1" type="subTitle"/>
          </p:nvPr>
        </p:nvSpPr>
        <p:spPr>
          <a:xfrm>
            <a:off x="934375" y="1046958"/>
            <a:ext cx="2918100" cy="79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Font typeface="Staatliches"/>
              <a:buNone/>
              <a:defRPr>
                <a:solidFill>
                  <a:schemeClr val="lt1"/>
                </a:solidFill>
                <a:latin typeface="Staatliches"/>
                <a:ea typeface="Staatliches"/>
                <a:cs typeface="Staatliches"/>
                <a:sym typeface="Staatliches"/>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89" name="Google Shape;189;p7"/>
          <p:cNvSpPr txBox="1"/>
          <p:nvPr>
            <p:ph idx="2" type="body"/>
          </p:nvPr>
        </p:nvSpPr>
        <p:spPr>
          <a:xfrm>
            <a:off x="934375" y="1922051"/>
            <a:ext cx="3536100" cy="233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sz="1400">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8"/>
          <p:cNvSpPr/>
          <p:nvPr/>
        </p:nvSpPr>
        <p:spPr>
          <a:xfrm>
            <a:off x="1142850" y="-857325"/>
            <a:ext cx="6858000" cy="6858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1973399" y="-26776"/>
            <a:ext cx="5196900" cy="5196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 name="Google Shape;193;p8"/>
          <p:cNvGrpSpPr/>
          <p:nvPr/>
        </p:nvGrpSpPr>
        <p:grpSpPr>
          <a:xfrm>
            <a:off x="1762121" y="3001959"/>
            <a:ext cx="604216" cy="560378"/>
            <a:chOff x="8106125" y="1319625"/>
            <a:chExt cx="1109875" cy="1029350"/>
          </a:xfrm>
        </p:grpSpPr>
        <p:sp>
          <p:nvSpPr>
            <p:cNvPr id="194" name="Google Shape;194;p8"/>
            <p:cNvSpPr/>
            <p:nvPr/>
          </p:nvSpPr>
          <p:spPr>
            <a:xfrm>
              <a:off x="8106125" y="1319625"/>
              <a:ext cx="1109875" cy="1029350"/>
            </a:xfrm>
            <a:custGeom>
              <a:rect b="b" l="l" r="r" t="t"/>
              <a:pathLst>
                <a:path extrusionOk="0" h="41174" w="44395">
                  <a:moveTo>
                    <a:pt x="22847" y="0"/>
                  </a:moveTo>
                  <a:cubicBezTo>
                    <a:pt x="19995" y="0"/>
                    <a:pt x="17172" y="590"/>
                    <a:pt x="14556" y="1731"/>
                  </a:cubicBezTo>
                  <a:cubicBezTo>
                    <a:pt x="4898" y="5970"/>
                    <a:pt x="1" y="16817"/>
                    <a:pt x="3216" y="26869"/>
                  </a:cubicBezTo>
                  <a:cubicBezTo>
                    <a:pt x="5992" y="35533"/>
                    <a:pt x="14032" y="41173"/>
                    <a:pt x="22813" y="41173"/>
                  </a:cubicBezTo>
                  <a:cubicBezTo>
                    <a:pt x="24208" y="41173"/>
                    <a:pt x="25622" y="41031"/>
                    <a:pt x="27036" y="40736"/>
                  </a:cubicBezTo>
                  <a:cubicBezTo>
                    <a:pt x="37363" y="38572"/>
                    <a:pt x="44395" y="28973"/>
                    <a:pt x="43313" y="18480"/>
                  </a:cubicBezTo>
                  <a:cubicBezTo>
                    <a:pt x="42231" y="7996"/>
                    <a:pt x="33399" y="10"/>
                    <a:pt x="22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8350775" y="1633100"/>
              <a:ext cx="344975" cy="331950"/>
            </a:xfrm>
            <a:custGeom>
              <a:rect b="b" l="l" r="r" t="t"/>
              <a:pathLst>
                <a:path extrusionOk="0" h="13278" w="13799">
                  <a:moveTo>
                    <a:pt x="7160" y="0"/>
                  </a:moveTo>
                  <a:cubicBezTo>
                    <a:pt x="4475" y="0"/>
                    <a:pt x="2056" y="1613"/>
                    <a:pt x="1033" y="4101"/>
                  </a:cubicBezTo>
                  <a:cubicBezTo>
                    <a:pt x="0" y="6580"/>
                    <a:pt x="571" y="9432"/>
                    <a:pt x="2469" y="11330"/>
                  </a:cubicBezTo>
                  <a:cubicBezTo>
                    <a:pt x="3740" y="12602"/>
                    <a:pt x="5440" y="13277"/>
                    <a:pt x="7172" y="13277"/>
                  </a:cubicBezTo>
                  <a:cubicBezTo>
                    <a:pt x="8025" y="13277"/>
                    <a:pt x="8886" y="13113"/>
                    <a:pt x="9707" y="12776"/>
                  </a:cubicBezTo>
                  <a:cubicBezTo>
                    <a:pt x="12185" y="11743"/>
                    <a:pt x="13798" y="9324"/>
                    <a:pt x="13798" y="6639"/>
                  </a:cubicBezTo>
                  <a:cubicBezTo>
                    <a:pt x="13798" y="2970"/>
                    <a:pt x="10828" y="0"/>
                    <a:pt x="7160" y="0"/>
                  </a:cubicBezTo>
                  <a:close/>
                </a:path>
              </a:pathLst>
            </a:custGeom>
            <a:solidFill>
              <a:srgbClr val="FFB8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8751050" y="2057225"/>
              <a:ext cx="129100" cy="110750"/>
            </a:xfrm>
            <a:custGeom>
              <a:rect b="b" l="l" r="r" t="t"/>
              <a:pathLst>
                <a:path extrusionOk="0" h="4430" w="5164">
                  <a:moveTo>
                    <a:pt x="2951" y="0"/>
                  </a:moveTo>
                  <a:cubicBezTo>
                    <a:pt x="984" y="0"/>
                    <a:pt x="0" y="2380"/>
                    <a:pt x="1387" y="3777"/>
                  </a:cubicBezTo>
                  <a:cubicBezTo>
                    <a:pt x="1838" y="4228"/>
                    <a:pt x="2392" y="4430"/>
                    <a:pt x="2935" y="4430"/>
                  </a:cubicBezTo>
                  <a:cubicBezTo>
                    <a:pt x="4073" y="4430"/>
                    <a:pt x="5163" y="3545"/>
                    <a:pt x="5163" y="2213"/>
                  </a:cubicBezTo>
                  <a:cubicBezTo>
                    <a:pt x="5163" y="994"/>
                    <a:pt x="4180" y="0"/>
                    <a:pt x="2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8824800" y="1485575"/>
              <a:ext cx="129100" cy="110775"/>
            </a:xfrm>
            <a:custGeom>
              <a:rect b="b" l="l" r="r" t="t"/>
              <a:pathLst>
                <a:path extrusionOk="0" h="4431" w="5164">
                  <a:moveTo>
                    <a:pt x="2951" y="0"/>
                  </a:moveTo>
                  <a:cubicBezTo>
                    <a:pt x="984" y="0"/>
                    <a:pt x="1" y="2380"/>
                    <a:pt x="1387" y="3777"/>
                  </a:cubicBezTo>
                  <a:cubicBezTo>
                    <a:pt x="1839" y="4228"/>
                    <a:pt x="2392" y="4430"/>
                    <a:pt x="2936" y="4430"/>
                  </a:cubicBezTo>
                  <a:cubicBezTo>
                    <a:pt x="4073" y="4430"/>
                    <a:pt x="5164" y="3545"/>
                    <a:pt x="5164" y="2213"/>
                  </a:cubicBezTo>
                  <a:cubicBezTo>
                    <a:pt x="5164" y="994"/>
                    <a:pt x="4180" y="0"/>
                    <a:pt x="2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8291500" y="1362875"/>
              <a:ext cx="217875" cy="179650"/>
            </a:xfrm>
            <a:custGeom>
              <a:rect b="b" l="l" r="r" t="t"/>
              <a:pathLst>
                <a:path extrusionOk="0" h="7186" w="8715">
                  <a:moveTo>
                    <a:pt x="7141" y="1"/>
                  </a:moveTo>
                  <a:lnTo>
                    <a:pt x="7141" y="1"/>
                  </a:lnTo>
                  <a:cubicBezTo>
                    <a:pt x="4417" y="1201"/>
                    <a:pt x="1978" y="2981"/>
                    <a:pt x="1" y="5213"/>
                  </a:cubicBezTo>
                  <a:cubicBezTo>
                    <a:pt x="850" y="6497"/>
                    <a:pt x="2253" y="7186"/>
                    <a:pt x="3681" y="7186"/>
                  </a:cubicBezTo>
                  <a:cubicBezTo>
                    <a:pt x="4584" y="7186"/>
                    <a:pt x="5497" y="6910"/>
                    <a:pt x="6285" y="6335"/>
                  </a:cubicBezTo>
                  <a:cubicBezTo>
                    <a:pt x="8321" y="4849"/>
                    <a:pt x="8715" y="1978"/>
                    <a:pt x="71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8406825" y="2075650"/>
              <a:ext cx="86075" cy="73925"/>
            </a:xfrm>
            <a:custGeom>
              <a:rect b="b" l="l" r="r" t="t"/>
              <a:pathLst>
                <a:path extrusionOk="0" h="2957" w="3443">
                  <a:moveTo>
                    <a:pt x="1967" y="1"/>
                  </a:moveTo>
                  <a:cubicBezTo>
                    <a:pt x="659" y="1"/>
                    <a:pt x="0" y="1594"/>
                    <a:pt x="925" y="2519"/>
                  </a:cubicBezTo>
                  <a:cubicBezTo>
                    <a:pt x="1228" y="2821"/>
                    <a:pt x="1598" y="2957"/>
                    <a:pt x="1962" y="2957"/>
                  </a:cubicBezTo>
                  <a:cubicBezTo>
                    <a:pt x="2719" y="2957"/>
                    <a:pt x="3443" y="2367"/>
                    <a:pt x="3443" y="1476"/>
                  </a:cubicBezTo>
                  <a:cubicBezTo>
                    <a:pt x="3443" y="660"/>
                    <a:pt x="2784" y="1"/>
                    <a:pt x="19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9015350" y="1762175"/>
              <a:ext cx="86075" cy="73925"/>
            </a:xfrm>
            <a:custGeom>
              <a:rect b="b" l="l" r="r" t="t"/>
              <a:pathLst>
                <a:path extrusionOk="0" h="2957" w="3443">
                  <a:moveTo>
                    <a:pt x="1968" y="1"/>
                  </a:moveTo>
                  <a:cubicBezTo>
                    <a:pt x="660" y="1"/>
                    <a:pt x="1" y="1594"/>
                    <a:pt x="925" y="2518"/>
                  </a:cubicBezTo>
                  <a:cubicBezTo>
                    <a:pt x="1228" y="2821"/>
                    <a:pt x="1599" y="2956"/>
                    <a:pt x="1962" y="2956"/>
                  </a:cubicBezTo>
                  <a:cubicBezTo>
                    <a:pt x="2719" y="2956"/>
                    <a:pt x="3443" y="2367"/>
                    <a:pt x="3443" y="1476"/>
                  </a:cubicBezTo>
                  <a:cubicBezTo>
                    <a:pt x="3443" y="660"/>
                    <a:pt x="2784" y="1"/>
                    <a:pt x="1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8652700" y="1448700"/>
              <a:ext cx="43050" cy="36925"/>
            </a:xfrm>
            <a:custGeom>
              <a:rect b="b" l="l" r="r" t="t"/>
              <a:pathLst>
                <a:path extrusionOk="0" h="1477" w="1722">
                  <a:moveTo>
                    <a:pt x="984" y="0"/>
                  </a:moveTo>
                  <a:cubicBezTo>
                    <a:pt x="335" y="0"/>
                    <a:pt x="0" y="797"/>
                    <a:pt x="462" y="1259"/>
                  </a:cubicBezTo>
                  <a:cubicBezTo>
                    <a:pt x="615" y="1409"/>
                    <a:pt x="801" y="1476"/>
                    <a:pt x="983" y="1476"/>
                  </a:cubicBezTo>
                  <a:cubicBezTo>
                    <a:pt x="1362" y="1476"/>
                    <a:pt x="1721" y="1183"/>
                    <a:pt x="1721" y="738"/>
                  </a:cubicBezTo>
                  <a:cubicBezTo>
                    <a:pt x="1721" y="335"/>
                    <a:pt x="1397"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8837100" y="1909700"/>
              <a:ext cx="43050" cy="36925"/>
            </a:xfrm>
            <a:custGeom>
              <a:rect b="b" l="l" r="r" t="t"/>
              <a:pathLst>
                <a:path extrusionOk="0" h="1477" w="1722">
                  <a:moveTo>
                    <a:pt x="984" y="0"/>
                  </a:moveTo>
                  <a:cubicBezTo>
                    <a:pt x="335" y="0"/>
                    <a:pt x="0" y="797"/>
                    <a:pt x="463" y="1259"/>
                  </a:cubicBezTo>
                  <a:cubicBezTo>
                    <a:pt x="615" y="1409"/>
                    <a:pt x="801" y="1476"/>
                    <a:pt x="983" y="1476"/>
                  </a:cubicBezTo>
                  <a:cubicBezTo>
                    <a:pt x="1362" y="1476"/>
                    <a:pt x="1721" y="1184"/>
                    <a:pt x="1721" y="738"/>
                  </a:cubicBezTo>
                  <a:cubicBezTo>
                    <a:pt x="1721" y="335"/>
                    <a:pt x="1397" y="0"/>
                    <a:pt x="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8"/>
          <p:cNvSpPr txBox="1"/>
          <p:nvPr>
            <p:ph type="title"/>
          </p:nvPr>
        </p:nvSpPr>
        <p:spPr>
          <a:xfrm>
            <a:off x="2962125" y="1581150"/>
            <a:ext cx="3219600" cy="1981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200"/>
              <a:buNone/>
              <a:defRPr sz="6000">
                <a:solidFill>
                  <a:schemeClr val="lt1"/>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04" name="Shape 204"/>
        <p:cNvGrpSpPr/>
        <p:nvPr/>
      </p:nvGrpSpPr>
      <p:grpSpPr>
        <a:xfrm>
          <a:off x="0" y="0"/>
          <a:ext cx="0" cy="0"/>
          <a:chOff x="0" y="0"/>
          <a:chExt cx="0" cy="0"/>
        </a:xfrm>
      </p:grpSpPr>
      <p:grpSp>
        <p:nvGrpSpPr>
          <p:cNvPr id="205" name="Google Shape;205;p9"/>
          <p:cNvGrpSpPr/>
          <p:nvPr/>
        </p:nvGrpSpPr>
        <p:grpSpPr>
          <a:xfrm>
            <a:off x="530250" y="-1470000"/>
            <a:ext cx="8083500" cy="8083500"/>
            <a:chOff x="530250" y="-1470000"/>
            <a:chExt cx="8083500" cy="8083500"/>
          </a:xfrm>
        </p:grpSpPr>
        <p:sp>
          <p:nvSpPr>
            <p:cNvPr id="206" name="Google Shape;206;p9"/>
            <p:cNvSpPr/>
            <p:nvPr/>
          </p:nvSpPr>
          <p:spPr>
            <a:xfrm>
              <a:off x="530250" y="-1470000"/>
              <a:ext cx="8083500" cy="80835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9"/>
            <p:cNvSpPr/>
            <p:nvPr/>
          </p:nvSpPr>
          <p:spPr>
            <a:xfrm>
              <a:off x="1185900" y="-814350"/>
              <a:ext cx="6772200" cy="677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9"/>
          <p:cNvSpPr txBox="1"/>
          <p:nvPr>
            <p:ph idx="1" type="body"/>
          </p:nvPr>
        </p:nvSpPr>
        <p:spPr>
          <a:xfrm>
            <a:off x="3168000" y="1800950"/>
            <a:ext cx="2808000" cy="22554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Clr>
                <a:srgbClr val="FFFFFF"/>
              </a:buClr>
              <a:buSzPts val="1600"/>
              <a:buChar char="●"/>
              <a:defRPr sz="1600">
                <a:solidFill>
                  <a:srgbClr val="FFFFFF"/>
                </a:solidFill>
              </a:defRPr>
            </a:lvl1pPr>
            <a:lvl2pPr indent="-330200" lvl="1" marL="914400" rtl="0" algn="ctr">
              <a:spcBef>
                <a:spcPts val="1600"/>
              </a:spcBef>
              <a:spcAft>
                <a:spcPts val="0"/>
              </a:spcAft>
              <a:buClr>
                <a:srgbClr val="FFFFFF"/>
              </a:buClr>
              <a:buSzPts val="1600"/>
              <a:buChar char="○"/>
              <a:defRPr sz="1600">
                <a:solidFill>
                  <a:srgbClr val="FFFFFF"/>
                </a:solidFill>
              </a:defRPr>
            </a:lvl2pPr>
            <a:lvl3pPr indent="-330200" lvl="2" marL="1371600" rtl="0" algn="ctr">
              <a:spcBef>
                <a:spcPts val="1600"/>
              </a:spcBef>
              <a:spcAft>
                <a:spcPts val="0"/>
              </a:spcAft>
              <a:buClr>
                <a:srgbClr val="FFFFFF"/>
              </a:buClr>
              <a:buSzPts val="1600"/>
              <a:buChar char="■"/>
              <a:defRPr sz="1600">
                <a:solidFill>
                  <a:srgbClr val="FFFFFF"/>
                </a:solidFill>
              </a:defRPr>
            </a:lvl3pPr>
            <a:lvl4pPr indent="-330200" lvl="3" marL="1828800" rtl="0" algn="ctr">
              <a:spcBef>
                <a:spcPts val="1600"/>
              </a:spcBef>
              <a:spcAft>
                <a:spcPts val="0"/>
              </a:spcAft>
              <a:buClr>
                <a:srgbClr val="FFFFFF"/>
              </a:buClr>
              <a:buSzPts val="1600"/>
              <a:buChar char="●"/>
              <a:defRPr sz="1600">
                <a:solidFill>
                  <a:srgbClr val="FFFFFF"/>
                </a:solidFill>
              </a:defRPr>
            </a:lvl4pPr>
            <a:lvl5pPr indent="-330200" lvl="4" marL="2286000" rtl="0" algn="ctr">
              <a:spcBef>
                <a:spcPts val="1600"/>
              </a:spcBef>
              <a:spcAft>
                <a:spcPts val="0"/>
              </a:spcAft>
              <a:buClr>
                <a:srgbClr val="FFFFFF"/>
              </a:buClr>
              <a:buSzPts val="1600"/>
              <a:buChar char="○"/>
              <a:defRPr sz="1600">
                <a:solidFill>
                  <a:srgbClr val="FFFFFF"/>
                </a:solidFill>
              </a:defRPr>
            </a:lvl5pPr>
            <a:lvl6pPr indent="-330200" lvl="5" marL="2743200" rtl="0" algn="ctr">
              <a:spcBef>
                <a:spcPts val="1600"/>
              </a:spcBef>
              <a:spcAft>
                <a:spcPts val="0"/>
              </a:spcAft>
              <a:buClr>
                <a:srgbClr val="FFFFFF"/>
              </a:buClr>
              <a:buSzPts val="1600"/>
              <a:buChar char="■"/>
              <a:defRPr sz="1600">
                <a:solidFill>
                  <a:srgbClr val="FFFFFF"/>
                </a:solidFill>
              </a:defRPr>
            </a:lvl6pPr>
            <a:lvl7pPr indent="-330200" lvl="6" marL="3200400" rtl="0" algn="ctr">
              <a:spcBef>
                <a:spcPts val="1600"/>
              </a:spcBef>
              <a:spcAft>
                <a:spcPts val="0"/>
              </a:spcAft>
              <a:buClr>
                <a:srgbClr val="FFFFFF"/>
              </a:buClr>
              <a:buSzPts val="1600"/>
              <a:buChar char="●"/>
              <a:defRPr sz="1600">
                <a:solidFill>
                  <a:srgbClr val="FFFFFF"/>
                </a:solidFill>
              </a:defRPr>
            </a:lvl7pPr>
            <a:lvl8pPr indent="-330200" lvl="7" marL="3657600" rtl="0" algn="ctr">
              <a:spcBef>
                <a:spcPts val="1600"/>
              </a:spcBef>
              <a:spcAft>
                <a:spcPts val="0"/>
              </a:spcAft>
              <a:buClr>
                <a:srgbClr val="FFFFFF"/>
              </a:buClr>
              <a:buSzPts val="1600"/>
              <a:buChar char="○"/>
              <a:defRPr sz="1600">
                <a:solidFill>
                  <a:srgbClr val="FFFFFF"/>
                </a:solidFill>
              </a:defRPr>
            </a:lvl8pPr>
            <a:lvl9pPr indent="-330200" lvl="8" marL="4114800" rtl="0" algn="ctr">
              <a:spcBef>
                <a:spcPts val="1600"/>
              </a:spcBef>
              <a:spcAft>
                <a:spcPts val="1600"/>
              </a:spcAft>
              <a:buClr>
                <a:srgbClr val="FFFFFF"/>
              </a:buClr>
              <a:buSzPts val="1600"/>
              <a:buChar char="■"/>
              <a:defRPr sz="1600">
                <a:solidFill>
                  <a:srgbClr val="FFFFFF"/>
                </a:solidFill>
              </a:defRPr>
            </a:lvl9pPr>
          </a:lstStyle>
          <a:p/>
        </p:txBody>
      </p:sp>
      <p:sp>
        <p:nvSpPr>
          <p:cNvPr id="209" name="Google Shape;209;p9"/>
          <p:cNvSpPr txBox="1"/>
          <p:nvPr>
            <p:ph type="title"/>
          </p:nvPr>
        </p:nvSpPr>
        <p:spPr>
          <a:xfrm>
            <a:off x="311700" y="3811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10"/>
          <p:cNvSpPr txBox="1"/>
          <p:nvPr>
            <p:ph type="title"/>
          </p:nvPr>
        </p:nvSpPr>
        <p:spPr>
          <a:xfrm>
            <a:off x="658325" y="450150"/>
            <a:ext cx="23832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Staatliches"/>
              <a:buNone/>
              <a:defRPr sz="2800">
                <a:solidFill>
                  <a:schemeClr val="dk1"/>
                </a:solidFill>
                <a:latin typeface="Staatliches"/>
                <a:ea typeface="Staatliches"/>
                <a:cs typeface="Staatliches"/>
                <a:sym typeface="Staatliche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Rajdhani"/>
              <a:buChar char="●"/>
              <a:defRPr sz="1800">
                <a:solidFill>
                  <a:schemeClr val="dk1"/>
                </a:solidFill>
                <a:latin typeface="Rajdhani"/>
                <a:ea typeface="Rajdhani"/>
                <a:cs typeface="Rajdhani"/>
                <a:sym typeface="Rajdhani"/>
              </a:defRPr>
            </a:lvl1pPr>
            <a:lvl2pPr indent="-317500" lvl="1" marL="914400">
              <a:lnSpc>
                <a:spcPct val="100000"/>
              </a:lnSpc>
              <a:spcBef>
                <a:spcPts val="1600"/>
              </a:spcBef>
              <a:spcAft>
                <a:spcPts val="0"/>
              </a:spcAft>
              <a:buClr>
                <a:schemeClr val="dk1"/>
              </a:buClr>
              <a:buSzPts val="1400"/>
              <a:buFont typeface="Rajdhani"/>
              <a:buChar char="○"/>
              <a:defRPr>
                <a:solidFill>
                  <a:schemeClr val="dk1"/>
                </a:solidFill>
                <a:latin typeface="Rajdhani"/>
                <a:ea typeface="Rajdhani"/>
                <a:cs typeface="Rajdhani"/>
                <a:sym typeface="Rajdhani"/>
              </a:defRPr>
            </a:lvl2pPr>
            <a:lvl3pPr indent="-317500" lvl="2" marL="1371600">
              <a:lnSpc>
                <a:spcPct val="100000"/>
              </a:lnSpc>
              <a:spcBef>
                <a:spcPts val="1600"/>
              </a:spcBef>
              <a:spcAft>
                <a:spcPts val="0"/>
              </a:spcAft>
              <a:buClr>
                <a:schemeClr val="dk1"/>
              </a:buClr>
              <a:buSzPts val="1400"/>
              <a:buFont typeface="Rajdhani"/>
              <a:buChar char="■"/>
              <a:defRPr>
                <a:solidFill>
                  <a:schemeClr val="dk1"/>
                </a:solidFill>
                <a:latin typeface="Rajdhani"/>
                <a:ea typeface="Rajdhani"/>
                <a:cs typeface="Rajdhani"/>
                <a:sym typeface="Rajdhani"/>
              </a:defRPr>
            </a:lvl3pPr>
            <a:lvl4pPr indent="-317500" lvl="3" marL="1828800">
              <a:lnSpc>
                <a:spcPct val="100000"/>
              </a:lnSpc>
              <a:spcBef>
                <a:spcPts val="1600"/>
              </a:spcBef>
              <a:spcAft>
                <a:spcPts val="0"/>
              </a:spcAft>
              <a:buClr>
                <a:schemeClr val="dk1"/>
              </a:buClr>
              <a:buSzPts val="1400"/>
              <a:buFont typeface="Rajdhani"/>
              <a:buChar char="●"/>
              <a:defRPr>
                <a:solidFill>
                  <a:schemeClr val="dk1"/>
                </a:solidFill>
                <a:latin typeface="Rajdhani"/>
                <a:ea typeface="Rajdhani"/>
                <a:cs typeface="Rajdhani"/>
                <a:sym typeface="Rajdhani"/>
              </a:defRPr>
            </a:lvl4pPr>
            <a:lvl5pPr indent="-317500" lvl="4" marL="2286000">
              <a:lnSpc>
                <a:spcPct val="100000"/>
              </a:lnSpc>
              <a:spcBef>
                <a:spcPts val="1600"/>
              </a:spcBef>
              <a:spcAft>
                <a:spcPts val="0"/>
              </a:spcAft>
              <a:buClr>
                <a:schemeClr val="dk1"/>
              </a:buClr>
              <a:buSzPts val="1400"/>
              <a:buFont typeface="Rajdhani"/>
              <a:buChar char="○"/>
              <a:defRPr>
                <a:solidFill>
                  <a:schemeClr val="dk1"/>
                </a:solidFill>
                <a:latin typeface="Rajdhani"/>
                <a:ea typeface="Rajdhani"/>
                <a:cs typeface="Rajdhani"/>
                <a:sym typeface="Rajdhani"/>
              </a:defRPr>
            </a:lvl5pPr>
            <a:lvl6pPr indent="-317500" lvl="5" marL="2743200">
              <a:lnSpc>
                <a:spcPct val="100000"/>
              </a:lnSpc>
              <a:spcBef>
                <a:spcPts val="1600"/>
              </a:spcBef>
              <a:spcAft>
                <a:spcPts val="0"/>
              </a:spcAft>
              <a:buClr>
                <a:schemeClr val="dk1"/>
              </a:buClr>
              <a:buSzPts val="1400"/>
              <a:buFont typeface="Rajdhani"/>
              <a:buChar char="■"/>
              <a:defRPr>
                <a:solidFill>
                  <a:schemeClr val="dk1"/>
                </a:solidFill>
                <a:latin typeface="Rajdhani"/>
                <a:ea typeface="Rajdhani"/>
                <a:cs typeface="Rajdhani"/>
                <a:sym typeface="Rajdhani"/>
              </a:defRPr>
            </a:lvl6pPr>
            <a:lvl7pPr indent="-317500" lvl="6" marL="3200400">
              <a:lnSpc>
                <a:spcPct val="100000"/>
              </a:lnSpc>
              <a:spcBef>
                <a:spcPts val="1600"/>
              </a:spcBef>
              <a:spcAft>
                <a:spcPts val="0"/>
              </a:spcAft>
              <a:buClr>
                <a:schemeClr val="dk1"/>
              </a:buClr>
              <a:buSzPts val="1400"/>
              <a:buFont typeface="Rajdhani"/>
              <a:buChar char="●"/>
              <a:defRPr>
                <a:solidFill>
                  <a:schemeClr val="dk1"/>
                </a:solidFill>
                <a:latin typeface="Rajdhani"/>
                <a:ea typeface="Rajdhani"/>
                <a:cs typeface="Rajdhani"/>
                <a:sym typeface="Rajdhani"/>
              </a:defRPr>
            </a:lvl7pPr>
            <a:lvl8pPr indent="-317500" lvl="7" marL="3657600">
              <a:lnSpc>
                <a:spcPct val="100000"/>
              </a:lnSpc>
              <a:spcBef>
                <a:spcPts val="1600"/>
              </a:spcBef>
              <a:spcAft>
                <a:spcPts val="0"/>
              </a:spcAft>
              <a:buClr>
                <a:schemeClr val="dk1"/>
              </a:buClr>
              <a:buSzPts val="1400"/>
              <a:buFont typeface="Rajdhani"/>
              <a:buChar char="○"/>
              <a:defRPr>
                <a:solidFill>
                  <a:schemeClr val="dk1"/>
                </a:solidFill>
                <a:latin typeface="Rajdhani"/>
                <a:ea typeface="Rajdhani"/>
                <a:cs typeface="Rajdhani"/>
                <a:sym typeface="Rajdhani"/>
              </a:defRPr>
            </a:lvl8pPr>
            <a:lvl9pPr indent="-317500" lvl="8" marL="4114800">
              <a:lnSpc>
                <a:spcPct val="100000"/>
              </a:lnSpc>
              <a:spcBef>
                <a:spcPts val="1600"/>
              </a:spcBef>
              <a:spcAft>
                <a:spcPts val="1600"/>
              </a:spcAft>
              <a:buClr>
                <a:schemeClr val="dk1"/>
              </a:buClr>
              <a:buSzPts val="1400"/>
              <a:buFont typeface="Rajdhani"/>
              <a:buChar char="■"/>
              <a:defRPr>
                <a:solidFill>
                  <a:schemeClr val="dk1"/>
                </a:solidFill>
                <a:latin typeface="Rajdhani"/>
                <a:ea typeface="Rajdhani"/>
                <a:cs typeface="Rajdhani"/>
                <a:sym typeface="Rajdhan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32">
          <p15:clr>
            <a:srgbClr val="EA4335"/>
          </p15:clr>
        </p15:guide>
        <p15:guide id="4" pos="5328">
          <p15:clr>
            <a:srgbClr val="EA4335"/>
          </p15:clr>
        </p15:guide>
        <p15:guide id="5" orient="horz" pos="337">
          <p15:clr>
            <a:srgbClr val="EA4335"/>
          </p15:clr>
        </p15:guide>
        <p15:guide id="6" orient="horz" pos="290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34.png"/><Relationship Id="rId6" Type="http://schemas.openxmlformats.org/officeDocument/2006/relationships/image" Target="../media/image27.png"/><Relationship Id="rId7"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3.png"/><Relationship Id="rId4" Type="http://schemas.openxmlformats.org/officeDocument/2006/relationships/image" Target="../media/image25.png"/><Relationship Id="rId5" Type="http://schemas.openxmlformats.org/officeDocument/2006/relationships/image" Target="../media/image32.png"/><Relationship Id="rId6" Type="http://schemas.openxmlformats.org/officeDocument/2006/relationships/image" Target="../media/image30.png"/><Relationship Id="rId7"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1"/>
          <p:cNvSpPr txBox="1"/>
          <p:nvPr>
            <p:ph type="ctrTitle"/>
          </p:nvPr>
        </p:nvSpPr>
        <p:spPr>
          <a:xfrm>
            <a:off x="4544625" y="866925"/>
            <a:ext cx="3981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300">
                <a:solidFill>
                  <a:schemeClr val="accent4"/>
                </a:solidFill>
                <a:latin typeface="Montserrat"/>
                <a:ea typeface="Montserrat"/>
                <a:cs typeface="Montserrat"/>
                <a:sym typeface="Montserrat"/>
              </a:rPr>
              <a:t>SPACE:</a:t>
            </a:r>
            <a:endParaRPr b="1" sz="6300">
              <a:solidFill>
                <a:schemeClr val="accent4"/>
              </a:solidFill>
              <a:latin typeface="Montserrat"/>
              <a:ea typeface="Montserrat"/>
              <a:cs typeface="Montserrat"/>
              <a:sym typeface="Montserrat"/>
            </a:endParaRPr>
          </a:p>
          <a:p>
            <a:pPr indent="0" lvl="0" marL="0" rtl="0" algn="l">
              <a:spcBef>
                <a:spcPts val="0"/>
              </a:spcBef>
              <a:spcAft>
                <a:spcPts val="0"/>
              </a:spcAft>
              <a:buNone/>
            </a:pPr>
            <a:r>
              <a:rPr b="1" lang="en" sz="2600">
                <a:solidFill>
                  <a:schemeClr val="accent2"/>
                </a:solidFill>
                <a:latin typeface="Montserrat"/>
                <a:ea typeface="Montserrat"/>
                <a:cs typeface="Montserrat"/>
                <a:sym typeface="Montserrat"/>
              </a:rPr>
              <a:t>THE FINAL FRONTIER</a:t>
            </a:r>
            <a:endParaRPr b="1" sz="2600">
              <a:solidFill>
                <a:schemeClr val="accent2"/>
              </a:solidFill>
              <a:latin typeface="Montserrat"/>
              <a:ea typeface="Montserrat"/>
              <a:cs typeface="Montserrat"/>
              <a:sym typeface="Montserrat"/>
            </a:endParaRPr>
          </a:p>
        </p:txBody>
      </p:sp>
      <p:sp>
        <p:nvSpPr>
          <p:cNvPr id="339" name="Google Shape;339;p31"/>
          <p:cNvSpPr txBox="1"/>
          <p:nvPr>
            <p:ph idx="1" type="subTitle"/>
          </p:nvPr>
        </p:nvSpPr>
        <p:spPr>
          <a:xfrm>
            <a:off x="5313850" y="3243050"/>
            <a:ext cx="2760300" cy="13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Montserrat"/>
                <a:ea typeface="Montserrat"/>
                <a:cs typeface="Montserrat"/>
                <a:sym typeface="Montserrat"/>
              </a:rPr>
              <a:t>Mentors:</a:t>
            </a:r>
            <a:endParaRPr b="1" sz="22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Sunny K. Bhagat</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Mubashshir Uddin</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Varun Singh</a:t>
            </a:r>
            <a:endParaRPr sz="1400">
              <a:latin typeface="Montserrat"/>
              <a:ea typeface="Montserrat"/>
              <a:cs typeface="Montserrat"/>
              <a:sym typeface="Montserrat"/>
            </a:endParaRPr>
          </a:p>
        </p:txBody>
      </p:sp>
      <p:sp>
        <p:nvSpPr>
          <p:cNvPr id="340" name="Google Shape;340;p31"/>
          <p:cNvSpPr/>
          <p:nvPr/>
        </p:nvSpPr>
        <p:spPr>
          <a:xfrm>
            <a:off x="-335035" y="6524736"/>
            <a:ext cx="128551" cy="128551"/>
          </a:xfrm>
          <a:custGeom>
            <a:rect b="b" l="l" r="r" t="t"/>
            <a:pathLst>
              <a:path extrusionOk="0" h="3559" w="3559">
                <a:moveTo>
                  <a:pt x="1780" y="0"/>
                </a:moveTo>
                <a:cubicBezTo>
                  <a:pt x="797" y="0"/>
                  <a:pt x="0" y="797"/>
                  <a:pt x="0" y="1780"/>
                </a:cubicBezTo>
                <a:cubicBezTo>
                  <a:pt x="0" y="2762"/>
                  <a:pt x="797" y="3559"/>
                  <a:pt x="1780" y="3559"/>
                </a:cubicBezTo>
                <a:cubicBezTo>
                  <a:pt x="2763" y="3559"/>
                  <a:pt x="3559" y="2762"/>
                  <a:pt x="3559" y="1780"/>
                </a:cubicBezTo>
                <a:cubicBezTo>
                  <a:pt x="3559" y="797"/>
                  <a:pt x="2763" y="0"/>
                  <a:pt x="17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p:nvPr/>
        </p:nvSpPr>
        <p:spPr>
          <a:xfrm>
            <a:off x="-53877" y="5943963"/>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1"/>
          <p:cNvSpPr/>
          <p:nvPr/>
        </p:nvSpPr>
        <p:spPr>
          <a:xfrm>
            <a:off x="-53877" y="5625059"/>
            <a:ext cx="108" cy="36"/>
          </a:xfrm>
          <a:custGeom>
            <a:rect b="b" l="l" r="r" t="t"/>
            <a:pathLst>
              <a:path extrusionOk="0" fill="none" h="1" w="3">
                <a:moveTo>
                  <a:pt x="1" y="1"/>
                </a:moveTo>
                <a:lnTo>
                  <a:pt x="3" y="1"/>
                </a:lnTo>
              </a:path>
            </a:pathLst>
          </a:custGeom>
          <a:noFill/>
          <a:ln cap="rnd" cmpd="sng" w="127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31"/>
          <p:cNvPicPr preferRelativeResize="0"/>
          <p:nvPr/>
        </p:nvPicPr>
        <p:blipFill>
          <a:blip r:embed="rId3">
            <a:alphaModFix/>
          </a:blip>
          <a:stretch>
            <a:fillRect/>
          </a:stretch>
        </p:blipFill>
        <p:spPr>
          <a:xfrm>
            <a:off x="7428300" y="114300"/>
            <a:ext cx="726900" cy="726900"/>
          </a:xfrm>
          <a:prstGeom prst="rect">
            <a:avLst/>
          </a:prstGeom>
          <a:noFill/>
          <a:ln>
            <a:noFill/>
          </a:ln>
        </p:spPr>
      </p:pic>
      <p:pic>
        <p:nvPicPr>
          <p:cNvPr id="344" name="Google Shape;344;p31"/>
          <p:cNvPicPr preferRelativeResize="0"/>
          <p:nvPr/>
        </p:nvPicPr>
        <p:blipFill>
          <a:blip r:embed="rId4">
            <a:alphaModFix/>
          </a:blip>
          <a:stretch>
            <a:fillRect/>
          </a:stretch>
        </p:blipFill>
        <p:spPr>
          <a:xfrm>
            <a:off x="8269675" y="114300"/>
            <a:ext cx="726900" cy="726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pic>
        <p:nvPicPr>
          <p:cNvPr id="1029" name="Google Shape;1029;p40"/>
          <p:cNvPicPr preferRelativeResize="0"/>
          <p:nvPr/>
        </p:nvPicPr>
        <p:blipFill>
          <a:blip r:embed="rId3">
            <a:alphaModFix/>
          </a:blip>
          <a:stretch>
            <a:fillRect/>
          </a:stretch>
        </p:blipFill>
        <p:spPr>
          <a:xfrm>
            <a:off x="-340200" y="636450"/>
            <a:ext cx="3870600" cy="3870600"/>
          </a:xfrm>
          <a:prstGeom prst="ellipse">
            <a:avLst/>
          </a:prstGeom>
          <a:noFill/>
          <a:ln>
            <a:noFill/>
          </a:ln>
        </p:spPr>
      </p:pic>
      <p:sp>
        <p:nvSpPr>
          <p:cNvPr id="1030" name="Google Shape;1030;p40"/>
          <p:cNvSpPr txBox="1"/>
          <p:nvPr>
            <p:ph idx="1" type="body"/>
          </p:nvPr>
        </p:nvSpPr>
        <p:spPr>
          <a:xfrm>
            <a:off x="4500900" y="2393500"/>
            <a:ext cx="3156000" cy="22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a:t>
            </a:r>
            <a:r>
              <a:rPr lang="en">
                <a:latin typeface="Montserrat"/>
                <a:ea typeface="Montserrat"/>
                <a:cs typeface="Montserrat"/>
                <a:sym typeface="Montserrat"/>
              </a:rPr>
              <a:t>pace is for everybody. It’s not just for a few people in science and math or a selected group of astronauts. That’s our frontier out there and it’s </a:t>
            </a:r>
            <a:r>
              <a:rPr lang="en">
                <a:latin typeface="Montserrat"/>
                <a:ea typeface="Montserrat"/>
                <a:cs typeface="Montserrat"/>
                <a:sym typeface="Montserrat"/>
              </a:rPr>
              <a:t>everybody’</a:t>
            </a:r>
            <a:r>
              <a:rPr lang="en">
                <a:latin typeface="Montserrat"/>
                <a:ea typeface="Montserrat"/>
                <a:cs typeface="Montserrat"/>
                <a:sym typeface="Montserrat"/>
              </a:rPr>
              <a:t>s </a:t>
            </a:r>
            <a:r>
              <a:rPr lang="en">
                <a:latin typeface="Montserrat"/>
                <a:ea typeface="Montserrat"/>
                <a:cs typeface="Montserrat"/>
                <a:sym typeface="Montserrat"/>
              </a:rPr>
              <a:t>business</a:t>
            </a:r>
            <a:r>
              <a:rPr lang="en">
                <a:latin typeface="Montserrat"/>
                <a:ea typeface="Montserrat"/>
                <a:cs typeface="Montserrat"/>
                <a:sym typeface="Montserrat"/>
              </a:rPr>
              <a:t> to know about space.</a:t>
            </a:r>
            <a:endParaRPr>
              <a:latin typeface="Montserrat"/>
              <a:ea typeface="Montserrat"/>
              <a:cs typeface="Montserrat"/>
              <a:sym typeface="Montserrat"/>
            </a:endParaRPr>
          </a:p>
          <a:p>
            <a:pPr indent="0" lvl="0" marL="457200" rtl="0" algn="r">
              <a:spcBef>
                <a:spcPts val="1600"/>
              </a:spcBef>
              <a:spcAft>
                <a:spcPts val="1600"/>
              </a:spcAft>
              <a:buNone/>
            </a:pPr>
            <a:r>
              <a:rPr lang="en">
                <a:solidFill>
                  <a:schemeClr val="accent4"/>
                </a:solidFill>
                <a:latin typeface="Montserrat"/>
                <a:ea typeface="Montserrat"/>
                <a:cs typeface="Montserrat"/>
                <a:sym typeface="Montserrat"/>
              </a:rPr>
              <a:t>- Christa McAuliffe</a:t>
            </a:r>
            <a:endParaRPr>
              <a:solidFill>
                <a:schemeClr val="accent4"/>
              </a:solidFill>
              <a:latin typeface="Montserrat"/>
              <a:ea typeface="Montserrat"/>
              <a:cs typeface="Montserrat"/>
              <a:sym typeface="Montserrat"/>
            </a:endParaRPr>
          </a:p>
        </p:txBody>
      </p:sp>
      <p:sp>
        <p:nvSpPr>
          <p:cNvPr id="1031" name="Google Shape;1031;p40"/>
          <p:cNvSpPr txBox="1"/>
          <p:nvPr>
            <p:ph type="title"/>
          </p:nvPr>
        </p:nvSpPr>
        <p:spPr>
          <a:xfrm>
            <a:off x="4572000" y="892950"/>
            <a:ext cx="3013800" cy="129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100">
                <a:solidFill>
                  <a:schemeClr val="accent2"/>
                </a:solidFill>
              </a:rPr>
              <a:t>THANK YOU!</a:t>
            </a:r>
            <a:endParaRPr sz="5700">
              <a:solidFill>
                <a:schemeClr val="accent2"/>
              </a:solidFill>
            </a:endParaRPr>
          </a:p>
        </p:txBody>
      </p:sp>
      <p:sp>
        <p:nvSpPr>
          <p:cNvPr id="1032" name="Google Shape;1032;p40"/>
          <p:cNvSpPr txBox="1"/>
          <p:nvPr/>
        </p:nvSpPr>
        <p:spPr>
          <a:xfrm>
            <a:off x="4613775" y="827200"/>
            <a:ext cx="2602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rgbClr val="FFFFFF"/>
                </a:solidFill>
                <a:latin typeface="Oswald"/>
                <a:ea typeface="Oswald"/>
                <a:cs typeface="Oswald"/>
                <a:sym typeface="Oswald"/>
              </a:rPr>
              <a:t>Cosmos is within us...</a:t>
            </a:r>
            <a:endParaRPr sz="2200">
              <a:solidFill>
                <a:srgbClr val="FFFFFF"/>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2"/>
          <p:cNvSpPr txBox="1"/>
          <p:nvPr>
            <p:ph idx="1" type="subTitle"/>
          </p:nvPr>
        </p:nvSpPr>
        <p:spPr>
          <a:xfrm>
            <a:off x="3022350" y="2466700"/>
            <a:ext cx="4928100" cy="15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Montserrat"/>
                <a:ea typeface="Montserrat"/>
                <a:cs typeface="Montserrat"/>
                <a:sym typeface="Montserrat"/>
              </a:rPr>
              <a:t>This project lets us dive deep into the realms of Astrodynamics from analysing historical and futuristic space missions to Designing our very own missions on a simulation software.</a:t>
            </a:r>
            <a:endParaRPr sz="1800">
              <a:latin typeface="Montserrat"/>
              <a:ea typeface="Montserrat"/>
              <a:cs typeface="Montserrat"/>
              <a:sym typeface="Montserrat"/>
            </a:endParaRPr>
          </a:p>
        </p:txBody>
      </p:sp>
      <p:sp>
        <p:nvSpPr>
          <p:cNvPr id="350" name="Google Shape;350;p32"/>
          <p:cNvSpPr txBox="1"/>
          <p:nvPr>
            <p:ph idx="4294967295" type="title"/>
          </p:nvPr>
        </p:nvSpPr>
        <p:spPr>
          <a:xfrm>
            <a:off x="3475200" y="1941700"/>
            <a:ext cx="4022400" cy="52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accent2"/>
                </a:solidFill>
                <a:latin typeface="Montserrat"/>
                <a:ea typeface="Montserrat"/>
                <a:cs typeface="Montserrat"/>
                <a:sym typeface="Montserrat"/>
              </a:rPr>
              <a:t>ABOUT THE PROJECT</a:t>
            </a:r>
            <a:endParaRPr b="1" sz="2500">
              <a:solidFill>
                <a:schemeClr val="accent2"/>
              </a:solidFill>
              <a:latin typeface="Montserrat"/>
              <a:ea typeface="Montserrat"/>
              <a:cs typeface="Montserrat"/>
              <a:sym typeface="Montserrat"/>
            </a:endParaRPr>
          </a:p>
        </p:txBody>
      </p:sp>
      <p:grpSp>
        <p:nvGrpSpPr>
          <p:cNvPr id="351" name="Google Shape;351;p32"/>
          <p:cNvGrpSpPr/>
          <p:nvPr/>
        </p:nvGrpSpPr>
        <p:grpSpPr>
          <a:xfrm rot="-2184255">
            <a:off x="2565848" y="329707"/>
            <a:ext cx="318216" cy="552298"/>
            <a:chOff x="504925" y="1214825"/>
            <a:chExt cx="367350" cy="637575"/>
          </a:xfrm>
        </p:grpSpPr>
        <p:sp>
          <p:nvSpPr>
            <p:cNvPr id="352" name="Google Shape;352;p32"/>
            <p:cNvSpPr/>
            <p:nvPr/>
          </p:nvSpPr>
          <p:spPr>
            <a:xfrm>
              <a:off x="614325" y="1214825"/>
              <a:ext cx="156575" cy="164525"/>
            </a:xfrm>
            <a:custGeom>
              <a:rect b="b" l="l" r="r" t="t"/>
              <a:pathLst>
                <a:path extrusionOk="0" h="6581" w="6263">
                  <a:moveTo>
                    <a:pt x="2964" y="0"/>
                  </a:moveTo>
                  <a:cubicBezTo>
                    <a:pt x="2346" y="0"/>
                    <a:pt x="1739" y="175"/>
                    <a:pt x="1216" y="507"/>
                  </a:cubicBezTo>
                  <a:cubicBezTo>
                    <a:pt x="294" y="1090"/>
                    <a:pt x="1" y="2118"/>
                    <a:pt x="1" y="3290"/>
                  </a:cubicBezTo>
                  <a:cubicBezTo>
                    <a:pt x="1" y="5108"/>
                    <a:pt x="1155" y="6581"/>
                    <a:pt x="2972" y="6581"/>
                  </a:cubicBezTo>
                  <a:lnTo>
                    <a:pt x="6022" y="4523"/>
                  </a:lnTo>
                  <a:cubicBezTo>
                    <a:pt x="6181" y="4131"/>
                    <a:pt x="6263" y="3713"/>
                    <a:pt x="6263" y="3291"/>
                  </a:cubicBezTo>
                  <a:cubicBezTo>
                    <a:pt x="6263" y="1473"/>
                    <a:pt x="4788" y="0"/>
                    <a:pt x="2972" y="0"/>
                  </a:cubicBezTo>
                  <a:cubicBezTo>
                    <a:pt x="2969" y="0"/>
                    <a:pt x="2967" y="0"/>
                    <a:pt x="29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601675" y="1227475"/>
              <a:ext cx="163250" cy="150750"/>
            </a:xfrm>
            <a:custGeom>
              <a:rect b="b" l="l" r="r" t="t"/>
              <a:pathLst>
                <a:path extrusionOk="0" h="6030" w="6530">
                  <a:moveTo>
                    <a:pt x="1722" y="1"/>
                  </a:moveTo>
                  <a:lnTo>
                    <a:pt x="1722" y="1"/>
                  </a:lnTo>
                  <a:cubicBezTo>
                    <a:pt x="654" y="676"/>
                    <a:pt x="0" y="1947"/>
                    <a:pt x="235" y="3350"/>
                  </a:cubicBezTo>
                  <a:cubicBezTo>
                    <a:pt x="461" y="4709"/>
                    <a:pt x="1562" y="5803"/>
                    <a:pt x="2922" y="6029"/>
                  </a:cubicBezTo>
                  <a:lnTo>
                    <a:pt x="5650" y="5253"/>
                  </a:lnTo>
                  <a:cubicBezTo>
                    <a:pt x="6034" y="4914"/>
                    <a:pt x="6336" y="4493"/>
                    <a:pt x="6530" y="4019"/>
                  </a:cubicBezTo>
                  <a:lnTo>
                    <a:pt x="2980" y="4019"/>
                  </a:lnTo>
                  <a:cubicBezTo>
                    <a:pt x="2361" y="4019"/>
                    <a:pt x="1773" y="3684"/>
                    <a:pt x="1515" y="3123"/>
                  </a:cubicBezTo>
                  <a:cubicBezTo>
                    <a:pt x="1051" y="2114"/>
                    <a:pt x="1129" y="940"/>
                    <a:pt x="1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709200" y="1605550"/>
              <a:ext cx="61700" cy="133200"/>
            </a:xfrm>
            <a:custGeom>
              <a:rect b="b" l="l" r="r" t="t"/>
              <a:pathLst>
                <a:path extrusionOk="0" h="5328" w="2468">
                  <a:moveTo>
                    <a:pt x="0" y="1"/>
                  </a:moveTo>
                  <a:lnTo>
                    <a:pt x="285" y="5328"/>
                  </a:lnTo>
                  <a:lnTo>
                    <a:pt x="2468" y="4936"/>
                  </a:lnTo>
                  <a:lnTo>
                    <a:pt x="2468" y="413"/>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a:off x="709150" y="1605550"/>
              <a:ext cx="61750" cy="155325"/>
            </a:xfrm>
            <a:custGeom>
              <a:rect b="b" l="l" r="r" t="t"/>
              <a:pathLst>
                <a:path extrusionOk="0" h="6213" w="2470">
                  <a:moveTo>
                    <a:pt x="1" y="1"/>
                  </a:moveTo>
                  <a:lnTo>
                    <a:pt x="1" y="5759"/>
                  </a:lnTo>
                  <a:lnTo>
                    <a:pt x="1383" y="6212"/>
                  </a:lnTo>
                  <a:lnTo>
                    <a:pt x="2470" y="5759"/>
                  </a:lnTo>
                  <a:lnTo>
                    <a:pt x="2470" y="4936"/>
                  </a:lnTo>
                  <a:lnTo>
                    <a:pt x="1646" y="4936"/>
                  </a:lnTo>
                  <a:cubicBezTo>
                    <a:pt x="1192" y="4936"/>
                    <a:pt x="824" y="4568"/>
                    <a:pt x="824" y="4114"/>
                  </a:cubicBezTo>
                  <a:lnTo>
                    <a:pt x="8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2"/>
            <p:cNvSpPr/>
            <p:nvPr/>
          </p:nvSpPr>
          <p:spPr>
            <a:xfrm>
              <a:off x="616050" y="1605550"/>
              <a:ext cx="52025" cy="130425"/>
            </a:xfrm>
            <a:custGeom>
              <a:rect b="b" l="l" r="r" t="t"/>
              <a:pathLst>
                <a:path extrusionOk="0" h="5217" w="2081">
                  <a:moveTo>
                    <a:pt x="2081" y="1"/>
                  </a:moveTo>
                  <a:lnTo>
                    <a:pt x="1" y="413"/>
                  </a:lnTo>
                  <a:lnTo>
                    <a:pt x="101" y="5216"/>
                  </a:lnTo>
                  <a:lnTo>
                    <a:pt x="2081" y="4937"/>
                  </a:lnTo>
                  <a:lnTo>
                    <a:pt x="20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p:nvPr/>
          </p:nvSpPr>
          <p:spPr>
            <a:xfrm>
              <a:off x="606325" y="1605550"/>
              <a:ext cx="61750" cy="154250"/>
            </a:xfrm>
            <a:custGeom>
              <a:rect b="b" l="l" r="r" t="t"/>
              <a:pathLst>
                <a:path extrusionOk="0" h="6170" w="2470">
                  <a:moveTo>
                    <a:pt x="824" y="1"/>
                  </a:moveTo>
                  <a:lnTo>
                    <a:pt x="1" y="413"/>
                  </a:lnTo>
                  <a:lnTo>
                    <a:pt x="1" y="5759"/>
                  </a:lnTo>
                  <a:lnTo>
                    <a:pt x="1184" y="6170"/>
                  </a:lnTo>
                  <a:lnTo>
                    <a:pt x="2470" y="5759"/>
                  </a:lnTo>
                  <a:lnTo>
                    <a:pt x="2470" y="4937"/>
                  </a:lnTo>
                  <a:lnTo>
                    <a:pt x="1646" y="4937"/>
                  </a:lnTo>
                  <a:cubicBezTo>
                    <a:pt x="1192" y="4937"/>
                    <a:pt x="824" y="4568"/>
                    <a:pt x="824" y="4114"/>
                  </a:cubicBezTo>
                  <a:lnTo>
                    <a:pt x="8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p:nvPr/>
          </p:nvSpPr>
          <p:spPr>
            <a:xfrm>
              <a:off x="606325" y="1389625"/>
              <a:ext cx="164575" cy="182575"/>
            </a:xfrm>
            <a:custGeom>
              <a:rect b="b" l="l" r="r" t="t"/>
              <a:pathLst>
                <a:path extrusionOk="0" h="7303" w="6583">
                  <a:moveTo>
                    <a:pt x="824" y="0"/>
                  </a:moveTo>
                  <a:lnTo>
                    <a:pt x="1" y="754"/>
                  </a:lnTo>
                  <a:lnTo>
                    <a:pt x="1" y="2205"/>
                  </a:lnTo>
                  <a:lnTo>
                    <a:pt x="428" y="7302"/>
                  </a:lnTo>
                  <a:lnTo>
                    <a:pt x="6583" y="6992"/>
                  </a:lnTo>
                  <a:lnTo>
                    <a:pt x="65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2"/>
            <p:cNvSpPr/>
            <p:nvPr/>
          </p:nvSpPr>
          <p:spPr>
            <a:xfrm>
              <a:off x="606325" y="1441050"/>
              <a:ext cx="164575" cy="150175"/>
            </a:xfrm>
            <a:custGeom>
              <a:rect b="b" l="l" r="r" t="t"/>
              <a:pathLst>
                <a:path extrusionOk="0" h="6007" w="6583">
                  <a:moveTo>
                    <a:pt x="1" y="0"/>
                  </a:moveTo>
                  <a:lnTo>
                    <a:pt x="1" y="5759"/>
                  </a:lnTo>
                  <a:lnTo>
                    <a:pt x="3167" y="6007"/>
                  </a:lnTo>
                  <a:lnTo>
                    <a:pt x="6583" y="5759"/>
                  </a:lnTo>
                  <a:lnTo>
                    <a:pt x="6583" y="4935"/>
                  </a:lnTo>
                  <a:lnTo>
                    <a:pt x="2058" y="4935"/>
                  </a:lnTo>
                  <a:cubicBezTo>
                    <a:pt x="1376" y="4935"/>
                    <a:pt x="824" y="4384"/>
                    <a:pt x="824" y="3702"/>
                  </a:cubicBezTo>
                  <a:lnTo>
                    <a:pt x="824" y="823"/>
                  </a:lnTo>
                  <a:cubicBezTo>
                    <a:pt x="824" y="368"/>
                    <a:pt x="455"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2"/>
            <p:cNvSpPr/>
            <p:nvPr/>
          </p:nvSpPr>
          <p:spPr>
            <a:xfrm>
              <a:off x="620900" y="1502725"/>
              <a:ext cx="150000" cy="20600"/>
            </a:xfrm>
            <a:custGeom>
              <a:rect b="b" l="l" r="r" t="t"/>
              <a:pathLst>
                <a:path extrusionOk="0" h="824" w="6000">
                  <a:moveTo>
                    <a:pt x="241" y="1"/>
                  </a:moveTo>
                  <a:lnTo>
                    <a:pt x="1" y="376"/>
                  </a:lnTo>
                  <a:lnTo>
                    <a:pt x="241" y="823"/>
                  </a:lnTo>
                  <a:lnTo>
                    <a:pt x="6000" y="823"/>
                  </a:lnTo>
                  <a:lnTo>
                    <a:pt x="60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
            <p:cNvSpPr/>
            <p:nvPr/>
          </p:nvSpPr>
          <p:spPr>
            <a:xfrm>
              <a:off x="660275" y="1482150"/>
              <a:ext cx="69500" cy="53925"/>
            </a:xfrm>
            <a:custGeom>
              <a:rect b="b" l="l" r="r" t="t"/>
              <a:pathLst>
                <a:path extrusionOk="0" h="2157" w="2780">
                  <a:moveTo>
                    <a:pt x="187" y="1"/>
                  </a:moveTo>
                  <a:lnTo>
                    <a:pt x="1" y="1697"/>
                  </a:lnTo>
                  <a:lnTo>
                    <a:pt x="1748" y="2157"/>
                  </a:lnTo>
                  <a:lnTo>
                    <a:pt x="2779" y="1646"/>
                  </a:lnTo>
                  <a:lnTo>
                    <a:pt x="2779" y="2"/>
                  </a:lnTo>
                  <a:lnTo>
                    <a:pt x="1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2"/>
            <p:cNvSpPr/>
            <p:nvPr/>
          </p:nvSpPr>
          <p:spPr>
            <a:xfrm>
              <a:off x="647475" y="1474900"/>
              <a:ext cx="82325" cy="68975"/>
            </a:xfrm>
            <a:custGeom>
              <a:rect b="b" l="l" r="r" t="t"/>
              <a:pathLst>
                <a:path extrusionOk="0" h="2759" w="3293">
                  <a:moveTo>
                    <a:pt x="406" y="1"/>
                  </a:moveTo>
                  <a:lnTo>
                    <a:pt x="0" y="291"/>
                  </a:lnTo>
                  <a:lnTo>
                    <a:pt x="0" y="1936"/>
                  </a:lnTo>
                  <a:cubicBezTo>
                    <a:pt x="0" y="2390"/>
                    <a:pt x="368" y="2758"/>
                    <a:pt x="822" y="2758"/>
                  </a:cubicBezTo>
                  <a:lnTo>
                    <a:pt x="2468" y="2758"/>
                  </a:lnTo>
                  <a:cubicBezTo>
                    <a:pt x="2469" y="2758"/>
                    <a:pt x="2470" y="2758"/>
                    <a:pt x="2470" y="2758"/>
                  </a:cubicBezTo>
                  <a:cubicBezTo>
                    <a:pt x="2923" y="2758"/>
                    <a:pt x="3291" y="2391"/>
                    <a:pt x="3293" y="1936"/>
                  </a:cubicBezTo>
                  <a:lnTo>
                    <a:pt x="1646" y="1936"/>
                  </a:lnTo>
                  <a:cubicBezTo>
                    <a:pt x="1192" y="1936"/>
                    <a:pt x="824" y="1568"/>
                    <a:pt x="824" y="1114"/>
                  </a:cubicBezTo>
                  <a:lnTo>
                    <a:pt x="824" y="291"/>
                  </a:lnTo>
                  <a:lnTo>
                    <a:pt x="4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2"/>
            <p:cNvSpPr/>
            <p:nvPr/>
          </p:nvSpPr>
          <p:spPr>
            <a:xfrm>
              <a:off x="539600" y="1389575"/>
              <a:ext cx="87350" cy="208150"/>
            </a:xfrm>
            <a:custGeom>
              <a:rect b="b" l="l" r="r" t="t"/>
              <a:pathLst>
                <a:path extrusionOk="0" h="8326" w="3494">
                  <a:moveTo>
                    <a:pt x="3493" y="1"/>
                  </a:moveTo>
                  <a:lnTo>
                    <a:pt x="2296" y="2"/>
                  </a:lnTo>
                  <a:cubicBezTo>
                    <a:pt x="2203" y="2"/>
                    <a:pt x="2111" y="11"/>
                    <a:pt x="2020" y="26"/>
                  </a:cubicBezTo>
                  <a:lnTo>
                    <a:pt x="1428" y="689"/>
                  </a:lnTo>
                  <a:lnTo>
                    <a:pt x="0" y="7770"/>
                  </a:lnTo>
                  <a:lnTo>
                    <a:pt x="221" y="8326"/>
                  </a:lnTo>
                  <a:lnTo>
                    <a:pt x="897" y="8099"/>
                  </a:lnTo>
                  <a:lnTo>
                    <a:pt x="34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2"/>
            <p:cNvSpPr/>
            <p:nvPr/>
          </p:nvSpPr>
          <p:spPr>
            <a:xfrm>
              <a:off x="650625" y="1351350"/>
              <a:ext cx="99700" cy="24750"/>
            </a:xfrm>
            <a:custGeom>
              <a:rect b="b" l="l" r="r" t="t"/>
              <a:pathLst>
                <a:path extrusionOk="0" h="990" w="3988">
                  <a:moveTo>
                    <a:pt x="286" y="0"/>
                  </a:moveTo>
                  <a:lnTo>
                    <a:pt x="0" y="989"/>
                  </a:lnTo>
                  <a:lnTo>
                    <a:pt x="0" y="989"/>
                  </a:lnTo>
                  <a:lnTo>
                    <a:pt x="3987" y="709"/>
                  </a:lnTo>
                  <a:lnTo>
                    <a:pt x="39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p:nvPr/>
          </p:nvSpPr>
          <p:spPr>
            <a:xfrm>
              <a:off x="522250" y="1583800"/>
              <a:ext cx="39800" cy="53250"/>
            </a:xfrm>
            <a:custGeom>
              <a:rect b="b" l="l" r="r" t="t"/>
              <a:pathLst>
                <a:path extrusionOk="0" h="2130" w="1592">
                  <a:moveTo>
                    <a:pt x="694" y="1"/>
                  </a:moveTo>
                  <a:lnTo>
                    <a:pt x="1" y="786"/>
                  </a:lnTo>
                  <a:lnTo>
                    <a:pt x="144" y="2109"/>
                  </a:lnTo>
                  <a:cubicBezTo>
                    <a:pt x="209" y="2123"/>
                    <a:pt x="273" y="2129"/>
                    <a:pt x="337" y="2129"/>
                  </a:cubicBezTo>
                  <a:cubicBezTo>
                    <a:pt x="735" y="2129"/>
                    <a:pt x="1099" y="1873"/>
                    <a:pt x="1223" y="1481"/>
                  </a:cubicBezTo>
                  <a:lnTo>
                    <a:pt x="1591" y="333"/>
                  </a:lnTo>
                  <a:lnTo>
                    <a:pt x="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2"/>
            <p:cNvSpPr/>
            <p:nvPr/>
          </p:nvSpPr>
          <p:spPr>
            <a:xfrm>
              <a:off x="658125" y="1441050"/>
              <a:ext cx="71675" cy="41125"/>
            </a:xfrm>
            <a:custGeom>
              <a:rect b="b" l="l" r="r" t="t"/>
              <a:pathLst>
                <a:path extrusionOk="0" h="1645" w="2867">
                  <a:moveTo>
                    <a:pt x="2046" y="0"/>
                  </a:moveTo>
                  <a:cubicBezTo>
                    <a:pt x="2045" y="0"/>
                    <a:pt x="2044" y="0"/>
                    <a:pt x="2043" y="0"/>
                  </a:cubicBezTo>
                  <a:lnTo>
                    <a:pt x="398" y="0"/>
                  </a:lnTo>
                  <a:lnTo>
                    <a:pt x="0" y="390"/>
                  </a:lnTo>
                  <a:lnTo>
                    <a:pt x="0" y="1304"/>
                  </a:lnTo>
                  <a:lnTo>
                    <a:pt x="398" y="1645"/>
                  </a:lnTo>
                  <a:lnTo>
                    <a:pt x="2867" y="1645"/>
                  </a:lnTo>
                  <a:lnTo>
                    <a:pt x="2867" y="823"/>
                  </a:lnTo>
                  <a:cubicBezTo>
                    <a:pt x="2867" y="369"/>
                    <a:pt x="2499" y="0"/>
                    <a:pt x="2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2"/>
            <p:cNvSpPr/>
            <p:nvPr/>
          </p:nvSpPr>
          <p:spPr>
            <a:xfrm>
              <a:off x="647475" y="1441050"/>
              <a:ext cx="20600" cy="41125"/>
            </a:xfrm>
            <a:custGeom>
              <a:rect b="b" l="l" r="r" t="t"/>
              <a:pathLst>
                <a:path extrusionOk="0" h="1645" w="824">
                  <a:moveTo>
                    <a:pt x="824" y="0"/>
                  </a:moveTo>
                  <a:cubicBezTo>
                    <a:pt x="368" y="0"/>
                    <a:pt x="0" y="368"/>
                    <a:pt x="0" y="823"/>
                  </a:cubicBezTo>
                  <a:lnTo>
                    <a:pt x="0" y="1645"/>
                  </a:lnTo>
                  <a:lnTo>
                    <a:pt x="824" y="1645"/>
                  </a:lnTo>
                  <a:lnTo>
                    <a:pt x="8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2"/>
            <p:cNvSpPr/>
            <p:nvPr/>
          </p:nvSpPr>
          <p:spPr>
            <a:xfrm>
              <a:off x="606325" y="1502725"/>
              <a:ext cx="20625" cy="20600"/>
            </a:xfrm>
            <a:custGeom>
              <a:rect b="b" l="l" r="r" t="t"/>
              <a:pathLst>
                <a:path extrusionOk="0" h="824" w="825">
                  <a:moveTo>
                    <a:pt x="1" y="1"/>
                  </a:moveTo>
                  <a:lnTo>
                    <a:pt x="1" y="823"/>
                  </a:lnTo>
                  <a:lnTo>
                    <a:pt x="824" y="823"/>
                  </a:lnTo>
                  <a:lnTo>
                    <a:pt x="8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2"/>
            <p:cNvSpPr/>
            <p:nvPr/>
          </p:nvSpPr>
          <p:spPr>
            <a:xfrm>
              <a:off x="750300" y="1389625"/>
              <a:ext cx="92725" cy="202475"/>
            </a:xfrm>
            <a:custGeom>
              <a:rect b="b" l="l" r="r" t="t"/>
              <a:pathLst>
                <a:path extrusionOk="0" h="8099" w="3709">
                  <a:moveTo>
                    <a:pt x="0" y="0"/>
                  </a:moveTo>
                  <a:lnTo>
                    <a:pt x="2597" y="8099"/>
                  </a:lnTo>
                  <a:lnTo>
                    <a:pt x="3709" y="7925"/>
                  </a:lnTo>
                  <a:lnTo>
                    <a:pt x="2240" y="911"/>
                  </a:lnTo>
                  <a:lnTo>
                    <a:pt x="1473" y="24"/>
                  </a:lnTo>
                  <a:cubicBezTo>
                    <a:pt x="1383" y="9"/>
                    <a:pt x="1291" y="0"/>
                    <a:pt x="11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p:nvPr/>
          </p:nvSpPr>
          <p:spPr>
            <a:xfrm>
              <a:off x="815200" y="1583800"/>
              <a:ext cx="38925" cy="53225"/>
            </a:xfrm>
            <a:custGeom>
              <a:rect b="b" l="l" r="r" t="t"/>
              <a:pathLst>
                <a:path extrusionOk="0" h="2129" w="1557">
                  <a:moveTo>
                    <a:pt x="898" y="1"/>
                  </a:moveTo>
                  <a:lnTo>
                    <a:pt x="1" y="332"/>
                  </a:lnTo>
                  <a:lnTo>
                    <a:pt x="368" y="1479"/>
                  </a:lnTo>
                  <a:cubicBezTo>
                    <a:pt x="493" y="1872"/>
                    <a:pt x="855" y="2128"/>
                    <a:pt x="1252" y="2128"/>
                  </a:cubicBezTo>
                  <a:cubicBezTo>
                    <a:pt x="1317" y="2128"/>
                    <a:pt x="1382" y="2122"/>
                    <a:pt x="1448" y="2108"/>
                  </a:cubicBezTo>
                  <a:lnTo>
                    <a:pt x="1557" y="881"/>
                  </a:lnTo>
                  <a:lnTo>
                    <a:pt x="8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2"/>
            <p:cNvSpPr/>
            <p:nvPr/>
          </p:nvSpPr>
          <p:spPr>
            <a:xfrm>
              <a:off x="787125" y="1390225"/>
              <a:ext cx="73375" cy="196300"/>
            </a:xfrm>
            <a:custGeom>
              <a:rect b="b" l="l" r="r" t="t"/>
              <a:pathLst>
                <a:path extrusionOk="0" h="7852" w="2935">
                  <a:moveTo>
                    <a:pt x="0" y="0"/>
                  </a:moveTo>
                  <a:lnTo>
                    <a:pt x="2021" y="7744"/>
                  </a:lnTo>
                  <a:lnTo>
                    <a:pt x="2609" y="7851"/>
                  </a:lnTo>
                  <a:lnTo>
                    <a:pt x="2935" y="7407"/>
                  </a:lnTo>
                  <a:lnTo>
                    <a:pt x="1868" y="3318"/>
                  </a:lnTo>
                  <a:lnTo>
                    <a:pt x="944" y="542"/>
                  </a:lnTo>
                  <a:cubicBezTo>
                    <a:pt x="759" y="254"/>
                    <a:pt x="377" y="6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2"/>
            <p:cNvSpPr/>
            <p:nvPr/>
          </p:nvSpPr>
          <p:spPr>
            <a:xfrm>
              <a:off x="837650" y="1575400"/>
              <a:ext cx="34625" cy="61100"/>
            </a:xfrm>
            <a:custGeom>
              <a:rect b="b" l="l" r="r" t="t"/>
              <a:pathLst>
                <a:path extrusionOk="0" h="2444" w="1385">
                  <a:moveTo>
                    <a:pt x="914" y="0"/>
                  </a:moveTo>
                  <a:lnTo>
                    <a:pt x="1" y="337"/>
                  </a:lnTo>
                  <a:lnTo>
                    <a:pt x="550" y="2444"/>
                  </a:lnTo>
                  <a:cubicBezTo>
                    <a:pt x="1065" y="2332"/>
                    <a:pt x="1385" y="1812"/>
                    <a:pt x="1253" y="1302"/>
                  </a:cubicBezTo>
                  <a:lnTo>
                    <a:pt x="9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a:off x="793825" y="1399900"/>
              <a:ext cx="54025" cy="72025"/>
            </a:xfrm>
            <a:custGeom>
              <a:rect b="b" l="l" r="r" t="t"/>
              <a:pathLst>
                <a:path extrusionOk="0" h="2881" w="2161">
                  <a:moveTo>
                    <a:pt x="909" y="1"/>
                  </a:moveTo>
                  <a:cubicBezTo>
                    <a:pt x="842" y="1"/>
                    <a:pt x="774" y="9"/>
                    <a:pt x="706" y="26"/>
                  </a:cubicBezTo>
                  <a:cubicBezTo>
                    <a:pt x="268" y="137"/>
                    <a:pt x="1" y="580"/>
                    <a:pt x="109" y="1018"/>
                  </a:cubicBezTo>
                  <a:lnTo>
                    <a:pt x="434" y="2265"/>
                  </a:lnTo>
                  <a:cubicBezTo>
                    <a:pt x="527" y="2627"/>
                    <a:pt x="854" y="2879"/>
                    <a:pt x="1229" y="2880"/>
                  </a:cubicBezTo>
                  <a:cubicBezTo>
                    <a:pt x="1768" y="2879"/>
                    <a:pt x="2160" y="2371"/>
                    <a:pt x="2026" y="1849"/>
                  </a:cubicBezTo>
                  <a:lnTo>
                    <a:pt x="1703" y="615"/>
                  </a:lnTo>
                  <a:cubicBezTo>
                    <a:pt x="1607" y="246"/>
                    <a:pt x="1275" y="1"/>
                    <a:pt x="9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p:nvPr/>
          </p:nvSpPr>
          <p:spPr>
            <a:xfrm>
              <a:off x="626925" y="1351350"/>
              <a:ext cx="123400" cy="38300"/>
            </a:xfrm>
            <a:custGeom>
              <a:rect b="b" l="l" r="r" t="t"/>
              <a:pathLst>
                <a:path extrusionOk="0" h="1532" w="4936">
                  <a:moveTo>
                    <a:pt x="0" y="0"/>
                  </a:moveTo>
                  <a:lnTo>
                    <a:pt x="0" y="1531"/>
                  </a:lnTo>
                  <a:lnTo>
                    <a:pt x="4935" y="1531"/>
                  </a:lnTo>
                  <a:lnTo>
                    <a:pt x="4935" y="708"/>
                  </a:lnTo>
                  <a:lnTo>
                    <a:pt x="1941" y="708"/>
                  </a:lnTo>
                  <a:cubicBezTo>
                    <a:pt x="1551" y="708"/>
                    <a:pt x="1234" y="392"/>
                    <a:pt x="12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2"/>
            <p:cNvSpPr/>
            <p:nvPr/>
          </p:nvSpPr>
          <p:spPr>
            <a:xfrm>
              <a:off x="516750" y="1390250"/>
              <a:ext cx="73375" cy="197225"/>
            </a:xfrm>
            <a:custGeom>
              <a:rect b="b" l="l" r="r" t="t"/>
              <a:pathLst>
                <a:path extrusionOk="0" h="7889" w="2935">
                  <a:moveTo>
                    <a:pt x="2934" y="1"/>
                  </a:moveTo>
                  <a:cubicBezTo>
                    <a:pt x="2558" y="64"/>
                    <a:pt x="2176" y="254"/>
                    <a:pt x="1991" y="541"/>
                  </a:cubicBezTo>
                  <a:lnTo>
                    <a:pt x="1109" y="3140"/>
                  </a:lnTo>
                  <a:lnTo>
                    <a:pt x="0" y="7406"/>
                  </a:lnTo>
                  <a:lnTo>
                    <a:pt x="325" y="7889"/>
                  </a:lnTo>
                  <a:lnTo>
                    <a:pt x="914" y="7744"/>
                  </a:lnTo>
                  <a:lnTo>
                    <a:pt x="29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2"/>
            <p:cNvSpPr/>
            <p:nvPr/>
          </p:nvSpPr>
          <p:spPr>
            <a:xfrm>
              <a:off x="504925" y="1575400"/>
              <a:ext cx="34700" cy="61100"/>
            </a:xfrm>
            <a:custGeom>
              <a:rect b="b" l="l" r="r" t="t"/>
              <a:pathLst>
                <a:path extrusionOk="0" h="2444" w="1388">
                  <a:moveTo>
                    <a:pt x="473" y="0"/>
                  </a:moveTo>
                  <a:lnTo>
                    <a:pt x="134" y="1302"/>
                  </a:lnTo>
                  <a:cubicBezTo>
                    <a:pt x="1" y="1814"/>
                    <a:pt x="320" y="2332"/>
                    <a:pt x="837" y="2444"/>
                  </a:cubicBezTo>
                  <a:lnTo>
                    <a:pt x="1387" y="337"/>
                  </a:lnTo>
                  <a:lnTo>
                    <a:pt x="4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2"/>
            <p:cNvSpPr/>
            <p:nvPr/>
          </p:nvSpPr>
          <p:spPr>
            <a:xfrm>
              <a:off x="529900" y="1399750"/>
              <a:ext cx="54100" cy="72175"/>
            </a:xfrm>
            <a:custGeom>
              <a:rect b="b" l="l" r="r" t="t"/>
              <a:pathLst>
                <a:path extrusionOk="0" h="2887" w="2164">
                  <a:moveTo>
                    <a:pt x="1255" y="0"/>
                  </a:moveTo>
                  <a:cubicBezTo>
                    <a:pt x="887" y="0"/>
                    <a:pt x="552" y="249"/>
                    <a:pt x="457" y="621"/>
                  </a:cubicBezTo>
                  <a:lnTo>
                    <a:pt x="136" y="1855"/>
                  </a:lnTo>
                  <a:cubicBezTo>
                    <a:pt x="0" y="2377"/>
                    <a:pt x="394" y="2885"/>
                    <a:pt x="933" y="2886"/>
                  </a:cubicBezTo>
                  <a:cubicBezTo>
                    <a:pt x="1306" y="2886"/>
                    <a:pt x="1633" y="2633"/>
                    <a:pt x="1728" y="2271"/>
                  </a:cubicBezTo>
                  <a:lnTo>
                    <a:pt x="2053" y="1024"/>
                  </a:lnTo>
                  <a:cubicBezTo>
                    <a:pt x="2164" y="584"/>
                    <a:pt x="1898" y="137"/>
                    <a:pt x="1458" y="25"/>
                  </a:cubicBezTo>
                  <a:cubicBezTo>
                    <a:pt x="1390" y="8"/>
                    <a:pt x="1322" y="0"/>
                    <a:pt x="1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2"/>
            <p:cNvSpPr/>
            <p:nvPr/>
          </p:nvSpPr>
          <p:spPr>
            <a:xfrm>
              <a:off x="616375" y="1585000"/>
              <a:ext cx="154525" cy="71175"/>
            </a:xfrm>
            <a:custGeom>
              <a:rect b="b" l="l" r="r" t="t"/>
              <a:pathLst>
                <a:path extrusionOk="0" h="2847" w="6181">
                  <a:moveTo>
                    <a:pt x="422" y="1"/>
                  </a:moveTo>
                  <a:lnTo>
                    <a:pt x="1" y="674"/>
                  </a:lnTo>
                  <a:lnTo>
                    <a:pt x="2417" y="2675"/>
                  </a:lnTo>
                  <a:lnTo>
                    <a:pt x="3601" y="2846"/>
                  </a:lnTo>
                  <a:lnTo>
                    <a:pt x="6181" y="1235"/>
                  </a:lnTo>
                  <a:lnTo>
                    <a:pt x="61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p:nvPr/>
          </p:nvSpPr>
          <p:spPr>
            <a:xfrm>
              <a:off x="606325" y="1584975"/>
              <a:ext cx="100100" cy="76775"/>
            </a:xfrm>
            <a:custGeom>
              <a:rect b="b" l="l" r="r" t="t"/>
              <a:pathLst>
                <a:path extrusionOk="0" h="3071" w="4004">
                  <a:moveTo>
                    <a:pt x="1" y="1"/>
                  </a:moveTo>
                  <a:lnTo>
                    <a:pt x="1" y="1234"/>
                  </a:lnTo>
                  <a:lnTo>
                    <a:pt x="2638" y="2883"/>
                  </a:lnTo>
                  <a:cubicBezTo>
                    <a:pt x="2838" y="3008"/>
                    <a:pt x="3064" y="3070"/>
                    <a:pt x="3291" y="3070"/>
                  </a:cubicBezTo>
                  <a:cubicBezTo>
                    <a:pt x="3518" y="3070"/>
                    <a:pt x="3745" y="3008"/>
                    <a:pt x="3945" y="2883"/>
                  </a:cubicBezTo>
                  <a:lnTo>
                    <a:pt x="4003" y="2847"/>
                  </a:lnTo>
                  <a:lnTo>
                    <a:pt x="1205" y="1067"/>
                  </a:lnTo>
                  <a:cubicBezTo>
                    <a:pt x="967" y="916"/>
                    <a:pt x="824" y="654"/>
                    <a:pt x="824" y="373"/>
                  </a:cubicBezTo>
                  <a:lnTo>
                    <a:pt x="8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2"/>
            <p:cNvSpPr/>
            <p:nvPr/>
          </p:nvSpPr>
          <p:spPr>
            <a:xfrm>
              <a:off x="725950" y="1749525"/>
              <a:ext cx="44950" cy="72000"/>
            </a:xfrm>
            <a:custGeom>
              <a:rect b="b" l="l" r="r" t="t"/>
              <a:pathLst>
                <a:path extrusionOk="0" h="2880" w="1798">
                  <a:moveTo>
                    <a:pt x="154" y="0"/>
                  </a:moveTo>
                  <a:lnTo>
                    <a:pt x="1" y="2880"/>
                  </a:lnTo>
                  <a:lnTo>
                    <a:pt x="1798" y="2880"/>
                  </a:lnTo>
                  <a:lnTo>
                    <a:pt x="17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p:nvPr/>
          </p:nvSpPr>
          <p:spPr>
            <a:xfrm>
              <a:off x="709200" y="1749525"/>
              <a:ext cx="80525" cy="91500"/>
            </a:xfrm>
            <a:custGeom>
              <a:rect b="b" l="l" r="r" t="t"/>
              <a:pathLst>
                <a:path extrusionOk="0" h="3660" w="3221">
                  <a:moveTo>
                    <a:pt x="0" y="0"/>
                  </a:moveTo>
                  <a:lnTo>
                    <a:pt x="0" y="3291"/>
                  </a:lnTo>
                  <a:lnTo>
                    <a:pt x="1716" y="3659"/>
                  </a:lnTo>
                  <a:lnTo>
                    <a:pt x="3220" y="3291"/>
                  </a:lnTo>
                  <a:cubicBezTo>
                    <a:pt x="3045" y="2798"/>
                    <a:pt x="2580" y="2469"/>
                    <a:pt x="2056" y="2469"/>
                  </a:cubicBezTo>
                  <a:lnTo>
                    <a:pt x="1644" y="2469"/>
                  </a:lnTo>
                  <a:cubicBezTo>
                    <a:pt x="1190" y="2469"/>
                    <a:pt x="822" y="2100"/>
                    <a:pt x="824" y="1646"/>
                  </a:cubicBezTo>
                  <a:lnTo>
                    <a:pt x="8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p:nvPr/>
          </p:nvSpPr>
          <p:spPr>
            <a:xfrm>
              <a:off x="709200" y="1831800"/>
              <a:ext cx="82300" cy="20600"/>
            </a:xfrm>
            <a:custGeom>
              <a:rect b="b" l="l" r="r" t="t"/>
              <a:pathLst>
                <a:path extrusionOk="0" h="824" w="3292">
                  <a:moveTo>
                    <a:pt x="0" y="0"/>
                  </a:moveTo>
                  <a:cubicBezTo>
                    <a:pt x="0" y="454"/>
                    <a:pt x="368" y="824"/>
                    <a:pt x="824" y="824"/>
                  </a:cubicBezTo>
                  <a:lnTo>
                    <a:pt x="3290" y="824"/>
                  </a:lnTo>
                  <a:lnTo>
                    <a:pt x="3290" y="412"/>
                  </a:lnTo>
                  <a:lnTo>
                    <a:pt x="3291" y="412"/>
                  </a:lnTo>
                  <a:cubicBezTo>
                    <a:pt x="3291" y="272"/>
                    <a:pt x="3267" y="132"/>
                    <a:pt x="32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p:nvPr/>
          </p:nvSpPr>
          <p:spPr>
            <a:xfrm>
              <a:off x="606325" y="1749550"/>
              <a:ext cx="61750" cy="72000"/>
            </a:xfrm>
            <a:custGeom>
              <a:rect b="b" l="l" r="r" t="t"/>
              <a:pathLst>
                <a:path extrusionOk="0" h="2880" w="2470">
                  <a:moveTo>
                    <a:pt x="824" y="1"/>
                  </a:moveTo>
                  <a:lnTo>
                    <a:pt x="1" y="2880"/>
                  </a:lnTo>
                  <a:lnTo>
                    <a:pt x="1" y="2880"/>
                  </a:lnTo>
                  <a:lnTo>
                    <a:pt x="2470" y="2468"/>
                  </a:lnTo>
                  <a:lnTo>
                    <a:pt x="24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a:off x="587550" y="1749550"/>
              <a:ext cx="80525" cy="91750"/>
            </a:xfrm>
            <a:custGeom>
              <a:rect b="b" l="l" r="r" t="t"/>
              <a:pathLst>
                <a:path extrusionOk="0" h="3670" w="3221">
                  <a:moveTo>
                    <a:pt x="752" y="1"/>
                  </a:moveTo>
                  <a:lnTo>
                    <a:pt x="752" y="2545"/>
                  </a:lnTo>
                  <a:cubicBezTo>
                    <a:pt x="402" y="2668"/>
                    <a:pt x="127" y="2942"/>
                    <a:pt x="1" y="3292"/>
                  </a:cubicBezTo>
                  <a:lnTo>
                    <a:pt x="1141" y="3669"/>
                  </a:lnTo>
                  <a:lnTo>
                    <a:pt x="3221" y="3292"/>
                  </a:lnTo>
                  <a:lnTo>
                    <a:pt x="3221" y="2468"/>
                  </a:lnTo>
                  <a:lnTo>
                    <a:pt x="2397" y="2468"/>
                  </a:lnTo>
                  <a:cubicBezTo>
                    <a:pt x="1943" y="2468"/>
                    <a:pt x="1575" y="2100"/>
                    <a:pt x="1575" y="1646"/>
                  </a:cubicBezTo>
                  <a:lnTo>
                    <a:pt x="15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a:off x="585775" y="1831800"/>
              <a:ext cx="82300" cy="20600"/>
            </a:xfrm>
            <a:custGeom>
              <a:rect b="b" l="l" r="r" t="t"/>
              <a:pathLst>
                <a:path extrusionOk="0" h="824" w="3292">
                  <a:moveTo>
                    <a:pt x="73" y="0"/>
                  </a:moveTo>
                  <a:cubicBezTo>
                    <a:pt x="25" y="132"/>
                    <a:pt x="1" y="272"/>
                    <a:pt x="2" y="412"/>
                  </a:cubicBezTo>
                  <a:lnTo>
                    <a:pt x="1" y="412"/>
                  </a:lnTo>
                  <a:lnTo>
                    <a:pt x="1" y="824"/>
                  </a:lnTo>
                  <a:lnTo>
                    <a:pt x="2468" y="824"/>
                  </a:lnTo>
                  <a:cubicBezTo>
                    <a:pt x="2923" y="824"/>
                    <a:pt x="3292" y="454"/>
                    <a:pt x="32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32"/>
          <p:cNvGrpSpPr/>
          <p:nvPr/>
        </p:nvGrpSpPr>
        <p:grpSpPr>
          <a:xfrm rot="-1208414">
            <a:off x="2920408" y="152193"/>
            <a:ext cx="318146" cy="552176"/>
            <a:chOff x="504925" y="1214825"/>
            <a:chExt cx="367350" cy="637575"/>
          </a:xfrm>
        </p:grpSpPr>
        <p:sp>
          <p:nvSpPr>
            <p:cNvPr id="387" name="Google Shape;387;p32"/>
            <p:cNvSpPr/>
            <p:nvPr/>
          </p:nvSpPr>
          <p:spPr>
            <a:xfrm>
              <a:off x="614325" y="1214825"/>
              <a:ext cx="156575" cy="164525"/>
            </a:xfrm>
            <a:custGeom>
              <a:rect b="b" l="l" r="r" t="t"/>
              <a:pathLst>
                <a:path extrusionOk="0" h="6581" w="6263">
                  <a:moveTo>
                    <a:pt x="2964" y="0"/>
                  </a:moveTo>
                  <a:cubicBezTo>
                    <a:pt x="2346" y="0"/>
                    <a:pt x="1739" y="175"/>
                    <a:pt x="1216" y="507"/>
                  </a:cubicBezTo>
                  <a:cubicBezTo>
                    <a:pt x="294" y="1090"/>
                    <a:pt x="1" y="2118"/>
                    <a:pt x="1" y="3290"/>
                  </a:cubicBezTo>
                  <a:cubicBezTo>
                    <a:pt x="1" y="5108"/>
                    <a:pt x="1155" y="6581"/>
                    <a:pt x="2972" y="6581"/>
                  </a:cubicBezTo>
                  <a:lnTo>
                    <a:pt x="6022" y="4523"/>
                  </a:lnTo>
                  <a:cubicBezTo>
                    <a:pt x="6181" y="4131"/>
                    <a:pt x="6263" y="3713"/>
                    <a:pt x="6263" y="3291"/>
                  </a:cubicBezTo>
                  <a:cubicBezTo>
                    <a:pt x="6263" y="1473"/>
                    <a:pt x="4788" y="0"/>
                    <a:pt x="2972" y="0"/>
                  </a:cubicBezTo>
                  <a:cubicBezTo>
                    <a:pt x="2969" y="0"/>
                    <a:pt x="2967" y="0"/>
                    <a:pt x="29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
            <p:cNvSpPr/>
            <p:nvPr/>
          </p:nvSpPr>
          <p:spPr>
            <a:xfrm>
              <a:off x="601675" y="1227475"/>
              <a:ext cx="163250" cy="150750"/>
            </a:xfrm>
            <a:custGeom>
              <a:rect b="b" l="l" r="r" t="t"/>
              <a:pathLst>
                <a:path extrusionOk="0" h="6030" w="6530">
                  <a:moveTo>
                    <a:pt x="1722" y="1"/>
                  </a:moveTo>
                  <a:lnTo>
                    <a:pt x="1722" y="1"/>
                  </a:lnTo>
                  <a:cubicBezTo>
                    <a:pt x="654" y="676"/>
                    <a:pt x="0" y="1947"/>
                    <a:pt x="235" y="3350"/>
                  </a:cubicBezTo>
                  <a:cubicBezTo>
                    <a:pt x="461" y="4709"/>
                    <a:pt x="1562" y="5803"/>
                    <a:pt x="2922" y="6029"/>
                  </a:cubicBezTo>
                  <a:lnTo>
                    <a:pt x="5650" y="5253"/>
                  </a:lnTo>
                  <a:cubicBezTo>
                    <a:pt x="6034" y="4914"/>
                    <a:pt x="6336" y="4493"/>
                    <a:pt x="6530" y="4019"/>
                  </a:cubicBezTo>
                  <a:lnTo>
                    <a:pt x="2980" y="4019"/>
                  </a:lnTo>
                  <a:cubicBezTo>
                    <a:pt x="2361" y="4019"/>
                    <a:pt x="1773" y="3684"/>
                    <a:pt x="1515" y="3123"/>
                  </a:cubicBezTo>
                  <a:cubicBezTo>
                    <a:pt x="1051" y="2114"/>
                    <a:pt x="1129" y="940"/>
                    <a:pt x="1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p:nvPr/>
          </p:nvSpPr>
          <p:spPr>
            <a:xfrm>
              <a:off x="709200" y="1605550"/>
              <a:ext cx="61700" cy="133200"/>
            </a:xfrm>
            <a:custGeom>
              <a:rect b="b" l="l" r="r" t="t"/>
              <a:pathLst>
                <a:path extrusionOk="0" h="5328" w="2468">
                  <a:moveTo>
                    <a:pt x="0" y="1"/>
                  </a:moveTo>
                  <a:lnTo>
                    <a:pt x="285" y="5328"/>
                  </a:lnTo>
                  <a:lnTo>
                    <a:pt x="2468" y="4936"/>
                  </a:lnTo>
                  <a:lnTo>
                    <a:pt x="2468" y="413"/>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a:off x="709150" y="1605550"/>
              <a:ext cx="61750" cy="155325"/>
            </a:xfrm>
            <a:custGeom>
              <a:rect b="b" l="l" r="r" t="t"/>
              <a:pathLst>
                <a:path extrusionOk="0" h="6213" w="2470">
                  <a:moveTo>
                    <a:pt x="1" y="1"/>
                  </a:moveTo>
                  <a:lnTo>
                    <a:pt x="1" y="5759"/>
                  </a:lnTo>
                  <a:lnTo>
                    <a:pt x="1383" y="6212"/>
                  </a:lnTo>
                  <a:lnTo>
                    <a:pt x="2470" y="5759"/>
                  </a:lnTo>
                  <a:lnTo>
                    <a:pt x="2470" y="4936"/>
                  </a:lnTo>
                  <a:lnTo>
                    <a:pt x="1646" y="4936"/>
                  </a:lnTo>
                  <a:cubicBezTo>
                    <a:pt x="1192" y="4936"/>
                    <a:pt x="824" y="4568"/>
                    <a:pt x="824" y="4114"/>
                  </a:cubicBezTo>
                  <a:lnTo>
                    <a:pt x="8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616050" y="1605550"/>
              <a:ext cx="52025" cy="130425"/>
            </a:xfrm>
            <a:custGeom>
              <a:rect b="b" l="l" r="r" t="t"/>
              <a:pathLst>
                <a:path extrusionOk="0" h="5217" w="2081">
                  <a:moveTo>
                    <a:pt x="2081" y="1"/>
                  </a:moveTo>
                  <a:lnTo>
                    <a:pt x="1" y="413"/>
                  </a:lnTo>
                  <a:lnTo>
                    <a:pt x="101" y="5216"/>
                  </a:lnTo>
                  <a:lnTo>
                    <a:pt x="2081" y="4937"/>
                  </a:lnTo>
                  <a:lnTo>
                    <a:pt x="20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606325" y="1605550"/>
              <a:ext cx="61750" cy="154250"/>
            </a:xfrm>
            <a:custGeom>
              <a:rect b="b" l="l" r="r" t="t"/>
              <a:pathLst>
                <a:path extrusionOk="0" h="6170" w="2470">
                  <a:moveTo>
                    <a:pt x="824" y="1"/>
                  </a:moveTo>
                  <a:lnTo>
                    <a:pt x="1" y="413"/>
                  </a:lnTo>
                  <a:lnTo>
                    <a:pt x="1" y="5759"/>
                  </a:lnTo>
                  <a:lnTo>
                    <a:pt x="1184" y="6170"/>
                  </a:lnTo>
                  <a:lnTo>
                    <a:pt x="2470" y="5759"/>
                  </a:lnTo>
                  <a:lnTo>
                    <a:pt x="2470" y="4937"/>
                  </a:lnTo>
                  <a:lnTo>
                    <a:pt x="1646" y="4937"/>
                  </a:lnTo>
                  <a:cubicBezTo>
                    <a:pt x="1192" y="4937"/>
                    <a:pt x="824" y="4568"/>
                    <a:pt x="824" y="4114"/>
                  </a:cubicBezTo>
                  <a:lnTo>
                    <a:pt x="8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p:nvPr/>
          </p:nvSpPr>
          <p:spPr>
            <a:xfrm>
              <a:off x="606325" y="1389625"/>
              <a:ext cx="164575" cy="182575"/>
            </a:xfrm>
            <a:custGeom>
              <a:rect b="b" l="l" r="r" t="t"/>
              <a:pathLst>
                <a:path extrusionOk="0" h="7303" w="6583">
                  <a:moveTo>
                    <a:pt x="824" y="0"/>
                  </a:moveTo>
                  <a:lnTo>
                    <a:pt x="1" y="754"/>
                  </a:lnTo>
                  <a:lnTo>
                    <a:pt x="1" y="2205"/>
                  </a:lnTo>
                  <a:lnTo>
                    <a:pt x="428" y="7302"/>
                  </a:lnTo>
                  <a:lnTo>
                    <a:pt x="6583" y="6992"/>
                  </a:lnTo>
                  <a:lnTo>
                    <a:pt x="65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p:nvPr/>
          </p:nvSpPr>
          <p:spPr>
            <a:xfrm>
              <a:off x="606325" y="1441050"/>
              <a:ext cx="164575" cy="150175"/>
            </a:xfrm>
            <a:custGeom>
              <a:rect b="b" l="l" r="r" t="t"/>
              <a:pathLst>
                <a:path extrusionOk="0" h="6007" w="6583">
                  <a:moveTo>
                    <a:pt x="1" y="0"/>
                  </a:moveTo>
                  <a:lnTo>
                    <a:pt x="1" y="5759"/>
                  </a:lnTo>
                  <a:lnTo>
                    <a:pt x="3167" y="6007"/>
                  </a:lnTo>
                  <a:lnTo>
                    <a:pt x="6583" y="5759"/>
                  </a:lnTo>
                  <a:lnTo>
                    <a:pt x="6583" y="4935"/>
                  </a:lnTo>
                  <a:lnTo>
                    <a:pt x="2058" y="4935"/>
                  </a:lnTo>
                  <a:cubicBezTo>
                    <a:pt x="1376" y="4935"/>
                    <a:pt x="824" y="4384"/>
                    <a:pt x="824" y="3702"/>
                  </a:cubicBezTo>
                  <a:lnTo>
                    <a:pt x="824" y="823"/>
                  </a:lnTo>
                  <a:cubicBezTo>
                    <a:pt x="824" y="368"/>
                    <a:pt x="455"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620900" y="1502725"/>
              <a:ext cx="150000" cy="20600"/>
            </a:xfrm>
            <a:custGeom>
              <a:rect b="b" l="l" r="r" t="t"/>
              <a:pathLst>
                <a:path extrusionOk="0" h="824" w="6000">
                  <a:moveTo>
                    <a:pt x="241" y="1"/>
                  </a:moveTo>
                  <a:lnTo>
                    <a:pt x="1" y="376"/>
                  </a:lnTo>
                  <a:lnTo>
                    <a:pt x="241" y="823"/>
                  </a:lnTo>
                  <a:lnTo>
                    <a:pt x="6000" y="823"/>
                  </a:lnTo>
                  <a:lnTo>
                    <a:pt x="60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660275" y="1482150"/>
              <a:ext cx="69500" cy="53925"/>
            </a:xfrm>
            <a:custGeom>
              <a:rect b="b" l="l" r="r" t="t"/>
              <a:pathLst>
                <a:path extrusionOk="0" h="2157" w="2780">
                  <a:moveTo>
                    <a:pt x="187" y="1"/>
                  </a:moveTo>
                  <a:lnTo>
                    <a:pt x="1" y="1697"/>
                  </a:lnTo>
                  <a:lnTo>
                    <a:pt x="1748" y="2157"/>
                  </a:lnTo>
                  <a:lnTo>
                    <a:pt x="2779" y="1646"/>
                  </a:lnTo>
                  <a:lnTo>
                    <a:pt x="2779" y="2"/>
                  </a:lnTo>
                  <a:lnTo>
                    <a:pt x="1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a:off x="647475" y="1474900"/>
              <a:ext cx="82325" cy="68975"/>
            </a:xfrm>
            <a:custGeom>
              <a:rect b="b" l="l" r="r" t="t"/>
              <a:pathLst>
                <a:path extrusionOk="0" h="2759" w="3293">
                  <a:moveTo>
                    <a:pt x="406" y="1"/>
                  </a:moveTo>
                  <a:lnTo>
                    <a:pt x="0" y="291"/>
                  </a:lnTo>
                  <a:lnTo>
                    <a:pt x="0" y="1936"/>
                  </a:lnTo>
                  <a:cubicBezTo>
                    <a:pt x="0" y="2390"/>
                    <a:pt x="368" y="2758"/>
                    <a:pt x="822" y="2758"/>
                  </a:cubicBezTo>
                  <a:lnTo>
                    <a:pt x="2468" y="2758"/>
                  </a:lnTo>
                  <a:cubicBezTo>
                    <a:pt x="2469" y="2758"/>
                    <a:pt x="2470" y="2758"/>
                    <a:pt x="2470" y="2758"/>
                  </a:cubicBezTo>
                  <a:cubicBezTo>
                    <a:pt x="2923" y="2758"/>
                    <a:pt x="3291" y="2391"/>
                    <a:pt x="3293" y="1936"/>
                  </a:cubicBezTo>
                  <a:lnTo>
                    <a:pt x="1646" y="1936"/>
                  </a:lnTo>
                  <a:cubicBezTo>
                    <a:pt x="1192" y="1936"/>
                    <a:pt x="824" y="1568"/>
                    <a:pt x="824" y="1114"/>
                  </a:cubicBezTo>
                  <a:lnTo>
                    <a:pt x="824" y="291"/>
                  </a:lnTo>
                  <a:lnTo>
                    <a:pt x="4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a:off x="539600" y="1389575"/>
              <a:ext cx="87350" cy="208150"/>
            </a:xfrm>
            <a:custGeom>
              <a:rect b="b" l="l" r="r" t="t"/>
              <a:pathLst>
                <a:path extrusionOk="0" h="8326" w="3494">
                  <a:moveTo>
                    <a:pt x="3493" y="1"/>
                  </a:moveTo>
                  <a:lnTo>
                    <a:pt x="2296" y="2"/>
                  </a:lnTo>
                  <a:cubicBezTo>
                    <a:pt x="2203" y="2"/>
                    <a:pt x="2111" y="11"/>
                    <a:pt x="2020" y="26"/>
                  </a:cubicBezTo>
                  <a:lnTo>
                    <a:pt x="1428" y="689"/>
                  </a:lnTo>
                  <a:lnTo>
                    <a:pt x="0" y="7770"/>
                  </a:lnTo>
                  <a:lnTo>
                    <a:pt x="221" y="8326"/>
                  </a:lnTo>
                  <a:lnTo>
                    <a:pt x="897" y="8099"/>
                  </a:lnTo>
                  <a:lnTo>
                    <a:pt x="34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p:nvPr/>
          </p:nvSpPr>
          <p:spPr>
            <a:xfrm>
              <a:off x="650625" y="1351350"/>
              <a:ext cx="99700" cy="24750"/>
            </a:xfrm>
            <a:custGeom>
              <a:rect b="b" l="l" r="r" t="t"/>
              <a:pathLst>
                <a:path extrusionOk="0" h="990" w="3988">
                  <a:moveTo>
                    <a:pt x="286" y="0"/>
                  </a:moveTo>
                  <a:lnTo>
                    <a:pt x="0" y="989"/>
                  </a:lnTo>
                  <a:lnTo>
                    <a:pt x="0" y="989"/>
                  </a:lnTo>
                  <a:lnTo>
                    <a:pt x="3987" y="709"/>
                  </a:lnTo>
                  <a:lnTo>
                    <a:pt x="39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
            <p:cNvSpPr/>
            <p:nvPr/>
          </p:nvSpPr>
          <p:spPr>
            <a:xfrm>
              <a:off x="522250" y="1583800"/>
              <a:ext cx="39800" cy="53250"/>
            </a:xfrm>
            <a:custGeom>
              <a:rect b="b" l="l" r="r" t="t"/>
              <a:pathLst>
                <a:path extrusionOk="0" h="2130" w="1592">
                  <a:moveTo>
                    <a:pt x="694" y="1"/>
                  </a:moveTo>
                  <a:lnTo>
                    <a:pt x="1" y="786"/>
                  </a:lnTo>
                  <a:lnTo>
                    <a:pt x="144" y="2109"/>
                  </a:lnTo>
                  <a:cubicBezTo>
                    <a:pt x="209" y="2123"/>
                    <a:pt x="273" y="2129"/>
                    <a:pt x="337" y="2129"/>
                  </a:cubicBezTo>
                  <a:cubicBezTo>
                    <a:pt x="735" y="2129"/>
                    <a:pt x="1099" y="1873"/>
                    <a:pt x="1223" y="1481"/>
                  </a:cubicBezTo>
                  <a:lnTo>
                    <a:pt x="1591" y="333"/>
                  </a:lnTo>
                  <a:lnTo>
                    <a:pt x="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2"/>
            <p:cNvSpPr/>
            <p:nvPr/>
          </p:nvSpPr>
          <p:spPr>
            <a:xfrm>
              <a:off x="658125" y="1441050"/>
              <a:ext cx="71675" cy="41125"/>
            </a:xfrm>
            <a:custGeom>
              <a:rect b="b" l="l" r="r" t="t"/>
              <a:pathLst>
                <a:path extrusionOk="0" h="1645" w="2867">
                  <a:moveTo>
                    <a:pt x="2046" y="0"/>
                  </a:moveTo>
                  <a:cubicBezTo>
                    <a:pt x="2045" y="0"/>
                    <a:pt x="2044" y="0"/>
                    <a:pt x="2043" y="0"/>
                  </a:cubicBezTo>
                  <a:lnTo>
                    <a:pt x="398" y="0"/>
                  </a:lnTo>
                  <a:lnTo>
                    <a:pt x="0" y="390"/>
                  </a:lnTo>
                  <a:lnTo>
                    <a:pt x="0" y="1304"/>
                  </a:lnTo>
                  <a:lnTo>
                    <a:pt x="398" y="1645"/>
                  </a:lnTo>
                  <a:lnTo>
                    <a:pt x="2867" y="1645"/>
                  </a:lnTo>
                  <a:lnTo>
                    <a:pt x="2867" y="823"/>
                  </a:lnTo>
                  <a:cubicBezTo>
                    <a:pt x="2867" y="369"/>
                    <a:pt x="2499" y="0"/>
                    <a:pt x="2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p:cNvSpPr/>
            <p:nvPr/>
          </p:nvSpPr>
          <p:spPr>
            <a:xfrm>
              <a:off x="647475" y="1441050"/>
              <a:ext cx="20600" cy="41125"/>
            </a:xfrm>
            <a:custGeom>
              <a:rect b="b" l="l" r="r" t="t"/>
              <a:pathLst>
                <a:path extrusionOk="0" h="1645" w="824">
                  <a:moveTo>
                    <a:pt x="824" y="0"/>
                  </a:moveTo>
                  <a:cubicBezTo>
                    <a:pt x="368" y="0"/>
                    <a:pt x="0" y="368"/>
                    <a:pt x="0" y="823"/>
                  </a:cubicBezTo>
                  <a:lnTo>
                    <a:pt x="0" y="1645"/>
                  </a:lnTo>
                  <a:lnTo>
                    <a:pt x="824" y="1645"/>
                  </a:lnTo>
                  <a:lnTo>
                    <a:pt x="8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2"/>
            <p:cNvSpPr/>
            <p:nvPr/>
          </p:nvSpPr>
          <p:spPr>
            <a:xfrm>
              <a:off x="606325" y="1502725"/>
              <a:ext cx="20625" cy="20600"/>
            </a:xfrm>
            <a:custGeom>
              <a:rect b="b" l="l" r="r" t="t"/>
              <a:pathLst>
                <a:path extrusionOk="0" h="824" w="825">
                  <a:moveTo>
                    <a:pt x="1" y="1"/>
                  </a:moveTo>
                  <a:lnTo>
                    <a:pt x="1" y="823"/>
                  </a:lnTo>
                  <a:lnTo>
                    <a:pt x="824" y="823"/>
                  </a:lnTo>
                  <a:lnTo>
                    <a:pt x="8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
            <p:cNvSpPr/>
            <p:nvPr/>
          </p:nvSpPr>
          <p:spPr>
            <a:xfrm>
              <a:off x="750300" y="1389625"/>
              <a:ext cx="92725" cy="202475"/>
            </a:xfrm>
            <a:custGeom>
              <a:rect b="b" l="l" r="r" t="t"/>
              <a:pathLst>
                <a:path extrusionOk="0" h="8099" w="3709">
                  <a:moveTo>
                    <a:pt x="0" y="0"/>
                  </a:moveTo>
                  <a:lnTo>
                    <a:pt x="2597" y="8099"/>
                  </a:lnTo>
                  <a:lnTo>
                    <a:pt x="3709" y="7925"/>
                  </a:lnTo>
                  <a:lnTo>
                    <a:pt x="2240" y="911"/>
                  </a:lnTo>
                  <a:lnTo>
                    <a:pt x="1473" y="24"/>
                  </a:lnTo>
                  <a:cubicBezTo>
                    <a:pt x="1383" y="9"/>
                    <a:pt x="1291" y="0"/>
                    <a:pt x="11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
            <p:cNvSpPr/>
            <p:nvPr/>
          </p:nvSpPr>
          <p:spPr>
            <a:xfrm>
              <a:off x="815200" y="1583800"/>
              <a:ext cx="38925" cy="53225"/>
            </a:xfrm>
            <a:custGeom>
              <a:rect b="b" l="l" r="r" t="t"/>
              <a:pathLst>
                <a:path extrusionOk="0" h="2129" w="1557">
                  <a:moveTo>
                    <a:pt x="898" y="1"/>
                  </a:moveTo>
                  <a:lnTo>
                    <a:pt x="1" y="332"/>
                  </a:lnTo>
                  <a:lnTo>
                    <a:pt x="368" y="1479"/>
                  </a:lnTo>
                  <a:cubicBezTo>
                    <a:pt x="493" y="1872"/>
                    <a:pt x="855" y="2128"/>
                    <a:pt x="1252" y="2128"/>
                  </a:cubicBezTo>
                  <a:cubicBezTo>
                    <a:pt x="1317" y="2128"/>
                    <a:pt x="1382" y="2122"/>
                    <a:pt x="1448" y="2108"/>
                  </a:cubicBezTo>
                  <a:lnTo>
                    <a:pt x="1557" y="881"/>
                  </a:lnTo>
                  <a:lnTo>
                    <a:pt x="8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2"/>
            <p:cNvSpPr/>
            <p:nvPr/>
          </p:nvSpPr>
          <p:spPr>
            <a:xfrm>
              <a:off x="787125" y="1390225"/>
              <a:ext cx="73375" cy="196300"/>
            </a:xfrm>
            <a:custGeom>
              <a:rect b="b" l="l" r="r" t="t"/>
              <a:pathLst>
                <a:path extrusionOk="0" h="7852" w="2935">
                  <a:moveTo>
                    <a:pt x="0" y="0"/>
                  </a:moveTo>
                  <a:lnTo>
                    <a:pt x="2021" y="7744"/>
                  </a:lnTo>
                  <a:lnTo>
                    <a:pt x="2609" y="7851"/>
                  </a:lnTo>
                  <a:lnTo>
                    <a:pt x="2935" y="7407"/>
                  </a:lnTo>
                  <a:lnTo>
                    <a:pt x="1868" y="3318"/>
                  </a:lnTo>
                  <a:lnTo>
                    <a:pt x="944" y="542"/>
                  </a:lnTo>
                  <a:cubicBezTo>
                    <a:pt x="759" y="254"/>
                    <a:pt x="377" y="6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2"/>
            <p:cNvSpPr/>
            <p:nvPr/>
          </p:nvSpPr>
          <p:spPr>
            <a:xfrm>
              <a:off x="837650" y="1575400"/>
              <a:ext cx="34625" cy="61100"/>
            </a:xfrm>
            <a:custGeom>
              <a:rect b="b" l="l" r="r" t="t"/>
              <a:pathLst>
                <a:path extrusionOk="0" h="2444" w="1385">
                  <a:moveTo>
                    <a:pt x="914" y="0"/>
                  </a:moveTo>
                  <a:lnTo>
                    <a:pt x="1" y="337"/>
                  </a:lnTo>
                  <a:lnTo>
                    <a:pt x="550" y="2444"/>
                  </a:lnTo>
                  <a:cubicBezTo>
                    <a:pt x="1065" y="2332"/>
                    <a:pt x="1385" y="1812"/>
                    <a:pt x="1253" y="1302"/>
                  </a:cubicBezTo>
                  <a:lnTo>
                    <a:pt x="9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p:nvPr/>
          </p:nvSpPr>
          <p:spPr>
            <a:xfrm>
              <a:off x="793825" y="1399900"/>
              <a:ext cx="54025" cy="72025"/>
            </a:xfrm>
            <a:custGeom>
              <a:rect b="b" l="l" r="r" t="t"/>
              <a:pathLst>
                <a:path extrusionOk="0" h="2881" w="2161">
                  <a:moveTo>
                    <a:pt x="909" y="1"/>
                  </a:moveTo>
                  <a:cubicBezTo>
                    <a:pt x="842" y="1"/>
                    <a:pt x="774" y="9"/>
                    <a:pt x="706" y="26"/>
                  </a:cubicBezTo>
                  <a:cubicBezTo>
                    <a:pt x="268" y="137"/>
                    <a:pt x="1" y="580"/>
                    <a:pt x="109" y="1018"/>
                  </a:cubicBezTo>
                  <a:lnTo>
                    <a:pt x="434" y="2265"/>
                  </a:lnTo>
                  <a:cubicBezTo>
                    <a:pt x="527" y="2627"/>
                    <a:pt x="854" y="2879"/>
                    <a:pt x="1229" y="2880"/>
                  </a:cubicBezTo>
                  <a:cubicBezTo>
                    <a:pt x="1768" y="2879"/>
                    <a:pt x="2160" y="2371"/>
                    <a:pt x="2026" y="1849"/>
                  </a:cubicBezTo>
                  <a:lnTo>
                    <a:pt x="1703" y="615"/>
                  </a:lnTo>
                  <a:cubicBezTo>
                    <a:pt x="1607" y="246"/>
                    <a:pt x="1275" y="1"/>
                    <a:pt x="9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a:off x="626925" y="1351350"/>
              <a:ext cx="123400" cy="38300"/>
            </a:xfrm>
            <a:custGeom>
              <a:rect b="b" l="l" r="r" t="t"/>
              <a:pathLst>
                <a:path extrusionOk="0" h="1532" w="4936">
                  <a:moveTo>
                    <a:pt x="0" y="0"/>
                  </a:moveTo>
                  <a:lnTo>
                    <a:pt x="0" y="1531"/>
                  </a:lnTo>
                  <a:lnTo>
                    <a:pt x="4935" y="1531"/>
                  </a:lnTo>
                  <a:lnTo>
                    <a:pt x="4935" y="708"/>
                  </a:lnTo>
                  <a:lnTo>
                    <a:pt x="1941" y="708"/>
                  </a:lnTo>
                  <a:cubicBezTo>
                    <a:pt x="1551" y="708"/>
                    <a:pt x="1234" y="392"/>
                    <a:pt x="12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p:nvPr/>
          </p:nvSpPr>
          <p:spPr>
            <a:xfrm>
              <a:off x="516750" y="1390250"/>
              <a:ext cx="73375" cy="197225"/>
            </a:xfrm>
            <a:custGeom>
              <a:rect b="b" l="l" r="r" t="t"/>
              <a:pathLst>
                <a:path extrusionOk="0" h="7889" w="2935">
                  <a:moveTo>
                    <a:pt x="2934" y="1"/>
                  </a:moveTo>
                  <a:cubicBezTo>
                    <a:pt x="2558" y="64"/>
                    <a:pt x="2176" y="254"/>
                    <a:pt x="1991" y="541"/>
                  </a:cubicBezTo>
                  <a:lnTo>
                    <a:pt x="1109" y="3140"/>
                  </a:lnTo>
                  <a:lnTo>
                    <a:pt x="0" y="7406"/>
                  </a:lnTo>
                  <a:lnTo>
                    <a:pt x="325" y="7889"/>
                  </a:lnTo>
                  <a:lnTo>
                    <a:pt x="914" y="7744"/>
                  </a:lnTo>
                  <a:lnTo>
                    <a:pt x="29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a:off x="504925" y="1575400"/>
              <a:ext cx="34700" cy="61100"/>
            </a:xfrm>
            <a:custGeom>
              <a:rect b="b" l="l" r="r" t="t"/>
              <a:pathLst>
                <a:path extrusionOk="0" h="2444" w="1388">
                  <a:moveTo>
                    <a:pt x="473" y="0"/>
                  </a:moveTo>
                  <a:lnTo>
                    <a:pt x="134" y="1302"/>
                  </a:lnTo>
                  <a:cubicBezTo>
                    <a:pt x="1" y="1814"/>
                    <a:pt x="320" y="2332"/>
                    <a:pt x="837" y="2444"/>
                  </a:cubicBezTo>
                  <a:lnTo>
                    <a:pt x="1387" y="337"/>
                  </a:lnTo>
                  <a:lnTo>
                    <a:pt x="4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p:nvPr/>
          </p:nvSpPr>
          <p:spPr>
            <a:xfrm>
              <a:off x="529900" y="1399750"/>
              <a:ext cx="54100" cy="72175"/>
            </a:xfrm>
            <a:custGeom>
              <a:rect b="b" l="l" r="r" t="t"/>
              <a:pathLst>
                <a:path extrusionOk="0" h="2887" w="2164">
                  <a:moveTo>
                    <a:pt x="1255" y="0"/>
                  </a:moveTo>
                  <a:cubicBezTo>
                    <a:pt x="887" y="0"/>
                    <a:pt x="552" y="249"/>
                    <a:pt x="457" y="621"/>
                  </a:cubicBezTo>
                  <a:lnTo>
                    <a:pt x="136" y="1855"/>
                  </a:lnTo>
                  <a:cubicBezTo>
                    <a:pt x="0" y="2377"/>
                    <a:pt x="394" y="2885"/>
                    <a:pt x="933" y="2886"/>
                  </a:cubicBezTo>
                  <a:cubicBezTo>
                    <a:pt x="1306" y="2886"/>
                    <a:pt x="1633" y="2633"/>
                    <a:pt x="1728" y="2271"/>
                  </a:cubicBezTo>
                  <a:lnTo>
                    <a:pt x="2053" y="1024"/>
                  </a:lnTo>
                  <a:cubicBezTo>
                    <a:pt x="2164" y="584"/>
                    <a:pt x="1898" y="137"/>
                    <a:pt x="1458" y="25"/>
                  </a:cubicBezTo>
                  <a:cubicBezTo>
                    <a:pt x="1390" y="8"/>
                    <a:pt x="1322" y="0"/>
                    <a:pt x="1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a:off x="616375" y="1585000"/>
              <a:ext cx="154525" cy="71175"/>
            </a:xfrm>
            <a:custGeom>
              <a:rect b="b" l="l" r="r" t="t"/>
              <a:pathLst>
                <a:path extrusionOk="0" h="2847" w="6181">
                  <a:moveTo>
                    <a:pt x="422" y="1"/>
                  </a:moveTo>
                  <a:lnTo>
                    <a:pt x="1" y="674"/>
                  </a:lnTo>
                  <a:lnTo>
                    <a:pt x="2417" y="2675"/>
                  </a:lnTo>
                  <a:lnTo>
                    <a:pt x="3601" y="2846"/>
                  </a:lnTo>
                  <a:lnTo>
                    <a:pt x="6181" y="1235"/>
                  </a:lnTo>
                  <a:lnTo>
                    <a:pt x="61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a:off x="606325" y="1584975"/>
              <a:ext cx="100100" cy="76775"/>
            </a:xfrm>
            <a:custGeom>
              <a:rect b="b" l="l" r="r" t="t"/>
              <a:pathLst>
                <a:path extrusionOk="0" h="3071" w="4004">
                  <a:moveTo>
                    <a:pt x="1" y="1"/>
                  </a:moveTo>
                  <a:lnTo>
                    <a:pt x="1" y="1234"/>
                  </a:lnTo>
                  <a:lnTo>
                    <a:pt x="2638" y="2883"/>
                  </a:lnTo>
                  <a:cubicBezTo>
                    <a:pt x="2838" y="3008"/>
                    <a:pt x="3064" y="3070"/>
                    <a:pt x="3291" y="3070"/>
                  </a:cubicBezTo>
                  <a:cubicBezTo>
                    <a:pt x="3518" y="3070"/>
                    <a:pt x="3745" y="3008"/>
                    <a:pt x="3945" y="2883"/>
                  </a:cubicBezTo>
                  <a:lnTo>
                    <a:pt x="4003" y="2847"/>
                  </a:lnTo>
                  <a:lnTo>
                    <a:pt x="1205" y="1067"/>
                  </a:lnTo>
                  <a:cubicBezTo>
                    <a:pt x="967" y="916"/>
                    <a:pt x="824" y="654"/>
                    <a:pt x="824" y="373"/>
                  </a:cubicBezTo>
                  <a:lnTo>
                    <a:pt x="8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p:nvPr/>
          </p:nvSpPr>
          <p:spPr>
            <a:xfrm>
              <a:off x="725950" y="1749525"/>
              <a:ext cx="44950" cy="72000"/>
            </a:xfrm>
            <a:custGeom>
              <a:rect b="b" l="l" r="r" t="t"/>
              <a:pathLst>
                <a:path extrusionOk="0" h="2880" w="1798">
                  <a:moveTo>
                    <a:pt x="154" y="0"/>
                  </a:moveTo>
                  <a:lnTo>
                    <a:pt x="1" y="2880"/>
                  </a:lnTo>
                  <a:lnTo>
                    <a:pt x="1798" y="2880"/>
                  </a:lnTo>
                  <a:lnTo>
                    <a:pt x="17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2"/>
            <p:cNvSpPr/>
            <p:nvPr/>
          </p:nvSpPr>
          <p:spPr>
            <a:xfrm>
              <a:off x="709200" y="1749525"/>
              <a:ext cx="80525" cy="91500"/>
            </a:xfrm>
            <a:custGeom>
              <a:rect b="b" l="l" r="r" t="t"/>
              <a:pathLst>
                <a:path extrusionOk="0" h="3660" w="3221">
                  <a:moveTo>
                    <a:pt x="0" y="0"/>
                  </a:moveTo>
                  <a:lnTo>
                    <a:pt x="0" y="3291"/>
                  </a:lnTo>
                  <a:lnTo>
                    <a:pt x="1716" y="3659"/>
                  </a:lnTo>
                  <a:lnTo>
                    <a:pt x="3220" y="3291"/>
                  </a:lnTo>
                  <a:cubicBezTo>
                    <a:pt x="3045" y="2798"/>
                    <a:pt x="2580" y="2469"/>
                    <a:pt x="2056" y="2469"/>
                  </a:cubicBezTo>
                  <a:lnTo>
                    <a:pt x="1644" y="2469"/>
                  </a:lnTo>
                  <a:cubicBezTo>
                    <a:pt x="1190" y="2469"/>
                    <a:pt x="822" y="2100"/>
                    <a:pt x="824" y="1646"/>
                  </a:cubicBezTo>
                  <a:lnTo>
                    <a:pt x="8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2"/>
            <p:cNvSpPr/>
            <p:nvPr/>
          </p:nvSpPr>
          <p:spPr>
            <a:xfrm>
              <a:off x="709200" y="1831800"/>
              <a:ext cx="82300" cy="20600"/>
            </a:xfrm>
            <a:custGeom>
              <a:rect b="b" l="l" r="r" t="t"/>
              <a:pathLst>
                <a:path extrusionOk="0" h="824" w="3292">
                  <a:moveTo>
                    <a:pt x="0" y="0"/>
                  </a:moveTo>
                  <a:cubicBezTo>
                    <a:pt x="0" y="454"/>
                    <a:pt x="368" y="824"/>
                    <a:pt x="824" y="824"/>
                  </a:cubicBezTo>
                  <a:lnTo>
                    <a:pt x="3290" y="824"/>
                  </a:lnTo>
                  <a:lnTo>
                    <a:pt x="3290" y="412"/>
                  </a:lnTo>
                  <a:lnTo>
                    <a:pt x="3291" y="412"/>
                  </a:lnTo>
                  <a:cubicBezTo>
                    <a:pt x="3291" y="272"/>
                    <a:pt x="3267" y="132"/>
                    <a:pt x="32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2"/>
            <p:cNvSpPr/>
            <p:nvPr/>
          </p:nvSpPr>
          <p:spPr>
            <a:xfrm>
              <a:off x="606325" y="1749550"/>
              <a:ext cx="61750" cy="72000"/>
            </a:xfrm>
            <a:custGeom>
              <a:rect b="b" l="l" r="r" t="t"/>
              <a:pathLst>
                <a:path extrusionOk="0" h="2880" w="2470">
                  <a:moveTo>
                    <a:pt x="824" y="1"/>
                  </a:moveTo>
                  <a:lnTo>
                    <a:pt x="1" y="2880"/>
                  </a:lnTo>
                  <a:lnTo>
                    <a:pt x="1" y="2880"/>
                  </a:lnTo>
                  <a:lnTo>
                    <a:pt x="2470" y="2468"/>
                  </a:lnTo>
                  <a:lnTo>
                    <a:pt x="24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2"/>
            <p:cNvSpPr/>
            <p:nvPr/>
          </p:nvSpPr>
          <p:spPr>
            <a:xfrm>
              <a:off x="587550" y="1749550"/>
              <a:ext cx="80525" cy="91750"/>
            </a:xfrm>
            <a:custGeom>
              <a:rect b="b" l="l" r="r" t="t"/>
              <a:pathLst>
                <a:path extrusionOk="0" h="3670" w="3221">
                  <a:moveTo>
                    <a:pt x="752" y="1"/>
                  </a:moveTo>
                  <a:lnTo>
                    <a:pt x="752" y="2545"/>
                  </a:lnTo>
                  <a:cubicBezTo>
                    <a:pt x="402" y="2668"/>
                    <a:pt x="127" y="2942"/>
                    <a:pt x="1" y="3292"/>
                  </a:cubicBezTo>
                  <a:lnTo>
                    <a:pt x="1141" y="3669"/>
                  </a:lnTo>
                  <a:lnTo>
                    <a:pt x="3221" y="3292"/>
                  </a:lnTo>
                  <a:lnTo>
                    <a:pt x="3221" y="2468"/>
                  </a:lnTo>
                  <a:lnTo>
                    <a:pt x="2397" y="2468"/>
                  </a:lnTo>
                  <a:cubicBezTo>
                    <a:pt x="1943" y="2468"/>
                    <a:pt x="1575" y="2100"/>
                    <a:pt x="1575" y="1646"/>
                  </a:cubicBezTo>
                  <a:lnTo>
                    <a:pt x="15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2"/>
            <p:cNvSpPr/>
            <p:nvPr/>
          </p:nvSpPr>
          <p:spPr>
            <a:xfrm>
              <a:off x="585775" y="1831800"/>
              <a:ext cx="82300" cy="20600"/>
            </a:xfrm>
            <a:custGeom>
              <a:rect b="b" l="l" r="r" t="t"/>
              <a:pathLst>
                <a:path extrusionOk="0" h="824" w="3292">
                  <a:moveTo>
                    <a:pt x="73" y="0"/>
                  </a:moveTo>
                  <a:cubicBezTo>
                    <a:pt x="25" y="132"/>
                    <a:pt x="1" y="272"/>
                    <a:pt x="2" y="412"/>
                  </a:cubicBezTo>
                  <a:lnTo>
                    <a:pt x="1" y="412"/>
                  </a:lnTo>
                  <a:lnTo>
                    <a:pt x="1" y="824"/>
                  </a:lnTo>
                  <a:lnTo>
                    <a:pt x="2468" y="824"/>
                  </a:lnTo>
                  <a:cubicBezTo>
                    <a:pt x="2923" y="824"/>
                    <a:pt x="3292" y="454"/>
                    <a:pt x="32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3"/>
          <p:cNvSpPr txBox="1"/>
          <p:nvPr>
            <p:ph idx="2" type="subTitle"/>
          </p:nvPr>
        </p:nvSpPr>
        <p:spPr>
          <a:xfrm>
            <a:off x="-1928775" y="3351200"/>
            <a:ext cx="1651500" cy="47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426" name="Google Shape;426;p33"/>
          <p:cNvSpPr txBox="1"/>
          <p:nvPr>
            <p:ph idx="15" type="subTitle"/>
          </p:nvPr>
        </p:nvSpPr>
        <p:spPr>
          <a:xfrm>
            <a:off x="7086050" y="1638375"/>
            <a:ext cx="1651500" cy="47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400">
                <a:latin typeface="Montserrat"/>
                <a:ea typeface="Montserrat"/>
                <a:cs typeface="Montserrat"/>
                <a:sym typeface="Montserrat"/>
              </a:rPr>
              <a:t>WEEK</a:t>
            </a:r>
            <a:endParaRPr b="1" sz="1400">
              <a:latin typeface="Montserrat"/>
              <a:ea typeface="Montserrat"/>
              <a:cs typeface="Montserrat"/>
              <a:sym typeface="Montserrat"/>
            </a:endParaRPr>
          </a:p>
        </p:txBody>
      </p:sp>
      <p:sp>
        <p:nvSpPr>
          <p:cNvPr id="427" name="Google Shape;427;p33"/>
          <p:cNvSpPr/>
          <p:nvPr/>
        </p:nvSpPr>
        <p:spPr>
          <a:xfrm>
            <a:off x="3073109" y="1130099"/>
            <a:ext cx="587700" cy="587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5345563" y="1130099"/>
            <a:ext cx="587700" cy="587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7617955" y="1130099"/>
            <a:ext cx="587700" cy="587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957968" y="1135274"/>
            <a:ext cx="587700" cy="587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3400">
                <a:solidFill>
                  <a:schemeClr val="accent2"/>
                </a:solidFill>
              </a:rPr>
              <a:t>PROGRESS REPORT</a:t>
            </a:r>
            <a:endParaRPr sz="3400">
              <a:solidFill>
                <a:schemeClr val="accent2"/>
              </a:solidFill>
            </a:endParaRPr>
          </a:p>
        </p:txBody>
      </p:sp>
      <p:sp>
        <p:nvSpPr>
          <p:cNvPr id="432" name="Google Shape;432;p33"/>
          <p:cNvSpPr txBox="1"/>
          <p:nvPr>
            <p:ph idx="7" type="title"/>
          </p:nvPr>
        </p:nvSpPr>
        <p:spPr>
          <a:xfrm>
            <a:off x="796238" y="1225051"/>
            <a:ext cx="911100" cy="41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73763"/>
                </a:solidFill>
              </a:rPr>
              <a:t>01</a:t>
            </a:r>
            <a:endParaRPr>
              <a:solidFill>
                <a:srgbClr val="073763"/>
              </a:solidFill>
            </a:endParaRPr>
          </a:p>
        </p:txBody>
      </p:sp>
      <p:sp>
        <p:nvSpPr>
          <p:cNvPr id="433" name="Google Shape;433;p33"/>
          <p:cNvSpPr txBox="1"/>
          <p:nvPr>
            <p:ph idx="8" type="title"/>
          </p:nvPr>
        </p:nvSpPr>
        <p:spPr>
          <a:xfrm>
            <a:off x="2911379" y="1219876"/>
            <a:ext cx="911100" cy="41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73763"/>
                </a:solidFill>
              </a:rPr>
              <a:t>02</a:t>
            </a:r>
            <a:endParaRPr>
              <a:solidFill>
                <a:srgbClr val="073763"/>
              </a:solidFill>
            </a:endParaRPr>
          </a:p>
        </p:txBody>
      </p:sp>
      <p:sp>
        <p:nvSpPr>
          <p:cNvPr id="434" name="Google Shape;434;p33"/>
          <p:cNvSpPr txBox="1"/>
          <p:nvPr>
            <p:ph idx="9" type="title"/>
          </p:nvPr>
        </p:nvSpPr>
        <p:spPr>
          <a:xfrm>
            <a:off x="5183833" y="1219876"/>
            <a:ext cx="911100" cy="41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73763"/>
                </a:solidFill>
              </a:rPr>
              <a:t>03</a:t>
            </a:r>
            <a:endParaRPr>
              <a:solidFill>
                <a:srgbClr val="073763"/>
              </a:solidFill>
            </a:endParaRPr>
          </a:p>
        </p:txBody>
      </p:sp>
      <p:sp>
        <p:nvSpPr>
          <p:cNvPr id="435" name="Google Shape;435;p33"/>
          <p:cNvSpPr txBox="1"/>
          <p:nvPr>
            <p:ph idx="13" type="title"/>
          </p:nvPr>
        </p:nvSpPr>
        <p:spPr>
          <a:xfrm>
            <a:off x="7456224" y="1219876"/>
            <a:ext cx="911100" cy="41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73763"/>
                </a:solidFill>
              </a:rPr>
              <a:t>04</a:t>
            </a:r>
            <a:endParaRPr>
              <a:solidFill>
                <a:srgbClr val="073763"/>
              </a:solidFill>
            </a:endParaRPr>
          </a:p>
        </p:txBody>
      </p:sp>
      <p:cxnSp>
        <p:nvCxnSpPr>
          <p:cNvPr id="436" name="Google Shape;436;p33"/>
          <p:cNvCxnSpPr>
            <a:stCxn id="430" idx="0"/>
            <a:endCxn id="427" idx="0"/>
          </p:cNvCxnSpPr>
          <p:nvPr/>
        </p:nvCxnSpPr>
        <p:spPr>
          <a:xfrm rot="-5400000">
            <a:off x="2306768" y="75224"/>
            <a:ext cx="5100" cy="2115000"/>
          </a:xfrm>
          <a:prstGeom prst="curvedConnector3">
            <a:avLst>
              <a:gd fmla="val 4770588" name="adj1"/>
            </a:avLst>
          </a:prstGeom>
          <a:noFill/>
          <a:ln cap="flat" cmpd="sng" w="9525">
            <a:solidFill>
              <a:schemeClr val="lt1"/>
            </a:solidFill>
            <a:prstDash val="solid"/>
            <a:round/>
            <a:headEnd len="med" w="med" type="none"/>
            <a:tailEnd len="med" w="med" type="none"/>
          </a:ln>
        </p:spPr>
      </p:cxnSp>
      <p:cxnSp>
        <p:nvCxnSpPr>
          <p:cNvPr id="437" name="Google Shape;437;p33"/>
          <p:cNvCxnSpPr>
            <a:stCxn id="427" idx="0"/>
            <a:endCxn id="428" idx="0"/>
          </p:cNvCxnSpPr>
          <p:nvPr/>
        </p:nvCxnSpPr>
        <p:spPr>
          <a:xfrm flipH="1" rot="-5400000">
            <a:off x="4502909" y="-5851"/>
            <a:ext cx="600" cy="2272500"/>
          </a:xfrm>
          <a:prstGeom prst="curvedConnector3">
            <a:avLst>
              <a:gd fmla="val -39687500" name="adj1"/>
            </a:avLst>
          </a:prstGeom>
          <a:noFill/>
          <a:ln cap="flat" cmpd="sng" w="9525">
            <a:solidFill>
              <a:schemeClr val="lt1"/>
            </a:solidFill>
            <a:prstDash val="solid"/>
            <a:round/>
            <a:headEnd len="med" w="med" type="none"/>
            <a:tailEnd len="med" w="med" type="none"/>
          </a:ln>
        </p:spPr>
      </p:cxnSp>
      <p:cxnSp>
        <p:nvCxnSpPr>
          <p:cNvPr id="438" name="Google Shape;438;p33"/>
          <p:cNvCxnSpPr>
            <a:stCxn id="428" idx="0"/>
            <a:endCxn id="429" idx="0"/>
          </p:cNvCxnSpPr>
          <p:nvPr/>
        </p:nvCxnSpPr>
        <p:spPr>
          <a:xfrm flipH="1" rot="-5400000">
            <a:off x="6775363" y="-5851"/>
            <a:ext cx="600" cy="2272500"/>
          </a:xfrm>
          <a:prstGeom prst="curvedConnector3">
            <a:avLst>
              <a:gd fmla="val -39687500" name="adj1"/>
            </a:avLst>
          </a:prstGeom>
          <a:noFill/>
          <a:ln cap="flat" cmpd="sng" w="9525">
            <a:solidFill>
              <a:schemeClr val="lt1"/>
            </a:solidFill>
            <a:prstDash val="solid"/>
            <a:round/>
            <a:headEnd len="med" w="med" type="none"/>
            <a:tailEnd len="med" w="med" type="none"/>
          </a:ln>
        </p:spPr>
      </p:cxnSp>
      <p:sp>
        <p:nvSpPr>
          <p:cNvPr id="439" name="Google Shape;439;p33"/>
          <p:cNvSpPr txBox="1"/>
          <p:nvPr>
            <p:ph idx="3" type="subTitle"/>
          </p:nvPr>
        </p:nvSpPr>
        <p:spPr>
          <a:xfrm>
            <a:off x="-1928775" y="3767300"/>
            <a:ext cx="1651500" cy="92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could give a brief description of the topic here</a:t>
            </a:r>
            <a:endParaRPr/>
          </a:p>
        </p:txBody>
      </p:sp>
      <p:sp>
        <p:nvSpPr>
          <p:cNvPr id="440" name="Google Shape;440;p33"/>
          <p:cNvSpPr/>
          <p:nvPr/>
        </p:nvSpPr>
        <p:spPr>
          <a:xfrm>
            <a:off x="5345534" y="3154599"/>
            <a:ext cx="587700" cy="587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a:off x="3073138" y="3149424"/>
            <a:ext cx="587700" cy="587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3"/>
          <p:cNvSpPr/>
          <p:nvPr/>
        </p:nvSpPr>
        <p:spPr>
          <a:xfrm>
            <a:off x="957980" y="3144249"/>
            <a:ext cx="587700" cy="587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3"/>
          <p:cNvSpPr/>
          <p:nvPr/>
        </p:nvSpPr>
        <p:spPr>
          <a:xfrm>
            <a:off x="7617918" y="3159774"/>
            <a:ext cx="587700" cy="587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3"/>
          <p:cNvSpPr txBox="1"/>
          <p:nvPr>
            <p:ph idx="7" type="title"/>
          </p:nvPr>
        </p:nvSpPr>
        <p:spPr>
          <a:xfrm>
            <a:off x="7456188" y="3249551"/>
            <a:ext cx="911100" cy="41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73763"/>
                </a:solidFill>
              </a:rPr>
              <a:t>05</a:t>
            </a:r>
            <a:endParaRPr>
              <a:solidFill>
                <a:srgbClr val="073763"/>
              </a:solidFill>
            </a:endParaRPr>
          </a:p>
        </p:txBody>
      </p:sp>
      <p:sp>
        <p:nvSpPr>
          <p:cNvPr id="445" name="Google Shape;445;p33"/>
          <p:cNvSpPr txBox="1"/>
          <p:nvPr>
            <p:ph idx="8" type="title"/>
          </p:nvPr>
        </p:nvSpPr>
        <p:spPr>
          <a:xfrm>
            <a:off x="5183804" y="3244376"/>
            <a:ext cx="911100" cy="41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73763"/>
                </a:solidFill>
              </a:rPr>
              <a:t>06</a:t>
            </a:r>
            <a:endParaRPr>
              <a:solidFill>
                <a:srgbClr val="073763"/>
              </a:solidFill>
            </a:endParaRPr>
          </a:p>
        </p:txBody>
      </p:sp>
      <p:sp>
        <p:nvSpPr>
          <p:cNvPr id="446" name="Google Shape;446;p33"/>
          <p:cNvSpPr txBox="1"/>
          <p:nvPr>
            <p:ph idx="9" type="title"/>
          </p:nvPr>
        </p:nvSpPr>
        <p:spPr>
          <a:xfrm>
            <a:off x="2911408" y="3239201"/>
            <a:ext cx="911100" cy="41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73763"/>
                </a:solidFill>
              </a:rPr>
              <a:t>07</a:t>
            </a:r>
            <a:endParaRPr>
              <a:solidFill>
                <a:srgbClr val="073763"/>
              </a:solidFill>
            </a:endParaRPr>
          </a:p>
        </p:txBody>
      </p:sp>
      <p:sp>
        <p:nvSpPr>
          <p:cNvPr id="447" name="Google Shape;447;p33"/>
          <p:cNvSpPr txBox="1"/>
          <p:nvPr>
            <p:ph idx="13" type="title"/>
          </p:nvPr>
        </p:nvSpPr>
        <p:spPr>
          <a:xfrm>
            <a:off x="796249" y="3234026"/>
            <a:ext cx="911100" cy="41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73763"/>
                </a:solidFill>
              </a:rPr>
              <a:t>08</a:t>
            </a:r>
            <a:endParaRPr>
              <a:solidFill>
                <a:srgbClr val="073763"/>
              </a:solidFill>
            </a:endParaRPr>
          </a:p>
        </p:txBody>
      </p:sp>
      <p:sp>
        <p:nvSpPr>
          <p:cNvPr id="448" name="Google Shape;448;p33"/>
          <p:cNvSpPr txBox="1"/>
          <p:nvPr>
            <p:ph idx="15" type="subTitle"/>
          </p:nvPr>
        </p:nvSpPr>
        <p:spPr>
          <a:xfrm>
            <a:off x="4813675" y="1643538"/>
            <a:ext cx="1651500" cy="47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400">
                <a:latin typeface="Montserrat"/>
                <a:ea typeface="Montserrat"/>
                <a:cs typeface="Montserrat"/>
                <a:sym typeface="Montserrat"/>
              </a:rPr>
              <a:t>WEEK</a:t>
            </a:r>
            <a:endParaRPr b="1" sz="1400">
              <a:latin typeface="Montserrat"/>
              <a:ea typeface="Montserrat"/>
              <a:cs typeface="Montserrat"/>
              <a:sym typeface="Montserrat"/>
            </a:endParaRPr>
          </a:p>
        </p:txBody>
      </p:sp>
      <p:sp>
        <p:nvSpPr>
          <p:cNvPr id="449" name="Google Shape;449;p33"/>
          <p:cNvSpPr txBox="1"/>
          <p:nvPr>
            <p:ph idx="15" type="subTitle"/>
          </p:nvPr>
        </p:nvSpPr>
        <p:spPr>
          <a:xfrm>
            <a:off x="2539000" y="1638375"/>
            <a:ext cx="1651500" cy="47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400">
                <a:latin typeface="Montserrat"/>
                <a:ea typeface="Montserrat"/>
                <a:cs typeface="Montserrat"/>
                <a:sym typeface="Montserrat"/>
              </a:rPr>
              <a:t>WEEK</a:t>
            </a:r>
            <a:endParaRPr b="1" sz="1400">
              <a:latin typeface="Montserrat"/>
              <a:ea typeface="Montserrat"/>
              <a:cs typeface="Montserrat"/>
              <a:sym typeface="Montserrat"/>
            </a:endParaRPr>
          </a:p>
        </p:txBody>
      </p:sp>
      <p:sp>
        <p:nvSpPr>
          <p:cNvPr id="450" name="Google Shape;450;p33"/>
          <p:cNvSpPr txBox="1"/>
          <p:nvPr>
            <p:ph idx="15" type="subTitle"/>
          </p:nvPr>
        </p:nvSpPr>
        <p:spPr>
          <a:xfrm>
            <a:off x="426050" y="1643550"/>
            <a:ext cx="1651500" cy="47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400">
                <a:latin typeface="Montserrat"/>
                <a:ea typeface="Montserrat"/>
                <a:cs typeface="Montserrat"/>
                <a:sym typeface="Montserrat"/>
              </a:rPr>
              <a:t>WEEK</a:t>
            </a:r>
            <a:endParaRPr b="1" sz="1400">
              <a:latin typeface="Montserrat"/>
              <a:ea typeface="Montserrat"/>
              <a:cs typeface="Montserrat"/>
              <a:sym typeface="Montserrat"/>
            </a:endParaRPr>
          </a:p>
        </p:txBody>
      </p:sp>
      <p:sp>
        <p:nvSpPr>
          <p:cNvPr id="451" name="Google Shape;451;p33"/>
          <p:cNvSpPr txBox="1"/>
          <p:nvPr>
            <p:ph idx="6" type="subTitle"/>
          </p:nvPr>
        </p:nvSpPr>
        <p:spPr>
          <a:xfrm>
            <a:off x="2619856" y="4049275"/>
            <a:ext cx="1651500" cy="928500"/>
          </a:xfrm>
          <a:prstGeom prst="rect">
            <a:avLst/>
          </a:prstGeom>
        </p:spPr>
        <p:txBody>
          <a:bodyPr anchorCtr="0" anchor="t" bIns="91425" lIns="91425" spcFirstLastPara="1" rIns="91425" wrap="square" tIns="91425">
            <a:noAutofit/>
          </a:bodyPr>
          <a:lstStyle/>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Orbital Dynamics</a:t>
            </a:r>
            <a:endParaRPr sz="1000">
              <a:latin typeface="Montserrat"/>
              <a:ea typeface="Montserrat"/>
              <a:cs typeface="Montserrat"/>
              <a:sym typeface="Montserrat"/>
            </a:endParaRPr>
          </a:p>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Unusual Methods of Propulsion</a:t>
            </a:r>
            <a:endParaRPr sz="1000">
              <a:latin typeface="Montserrat"/>
              <a:ea typeface="Montserrat"/>
              <a:cs typeface="Montserrat"/>
              <a:sym typeface="Montserrat"/>
            </a:endParaRPr>
          </a:p>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Communication</a:t>
            </a:r>
            <a:endParaRPr sz="1000">
              <a:latin typeface="Montserrat"/>
              <a:ea typeface="Montserrat"/>
              <a:cs typeface="Montserrat"/>
              <a:sym typeface="Montserrat"/>
            </a:endParaRPr>
          </a:p>
        </p:txBody>
      </p:sp>
      <p:sp>
        <p:nvSpPr>
          <p:cNvPr id="452" name="Google Shape;452;p33"/>
          <p:cNvSpPr txBox="1"/>
          <p:nvPr>
            <p:ph idx="15" type="subTitle"/>
          </p:nvPr>
        </p:nvSpPr>
        <p:spPr>
          <a:xfrm>
            <a:off x="426075" y="3752625"/>
            <a:ext cx="1651500" cy="47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400">
                <a:latin typeface="Montserrat"/>
                <a:ea typeface="Montserrat"/>
                <a:cs typeface="Montserrat"/>
                <a:sym typeface="Montserrat"/>
              </a:rPr>
              <a:t>WEEK</a:t>
            </a:r>
            <a:endParaRPr b="1" sz="1400">
              <a:latin typeface="Montserrat"/>
              <a:ea typeface="Montserrat"/>
              <a:cs typeface="Montserrat"/>
              <a:sym typeface="Montserrat"/>
            </a:endParaRPr>
          </a:p>
        </p:txBody>
      </p:sp>
      <p:sp>
        <p:nvSpPr>
          <p:cNvPr id="453" name="Google Shape;453;p33"/>
          <p:cNvSpPr txBox="1"/>
          <p:nvPr>
            <p:ph idx="15" type="subTitle"/>
          </p:nvPr>
        </p:nvSpPr>
        <p:spPr>
          <a:xfrm>
            <a:off x="2541250" y="3697975"/>
            <a:ext cx="1651500" cy="47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400">
                <a:latin typeface="Montserrat"/>
                <a:ea typeface="Montserrat"/>
                <a:cs typeface="Montserrat"/>
                <a:sym typeface="Montserrat"/>
              </a:rPr>
              <a:t>WEEK</a:t>
            </a:r>
            <a:endParaRPr b="1" sz="1400">
              <a:latin typeface="Montserrat"/>
              <a:ea typeface="Montserrat"/>
              <a:cs typeface="Montserrat"/>
              <a:sym typeface="Montserrat"/>
            </a:endParaRPr>
          </a:p>
        </p:txBody>
      </p:sp>
      <p:sp>
        <p:nvSpPr>
          <p:cNvPr id="454" name="Google Shape;454;p33"/>
          <p:cNvSpPr txBox="1"/>
          <p:nvPr>
            <p:ph idx="15" type="subTitle"/>
          </p:nvPr>
        </p:nvSpPr>
        <p:spPr>
          <a:xfrm>
            <a:off x="4813638" y="3697975"/>
            <a:ext cx="1651500" cy="47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400">
                <a:latin typeface="Montserrat"/>
                <a:ea typeface="Montserrat"/>
                <a:cs typeface="Montserrat"/>
                <a:sym typeface="Montserrat"/>
              </a:rPr>
              <a:t>WEEK</a:t>
            </a:r>
            <a:endParaRPr b="1" sz="1400">
              <a:latin typeface="Montserrat"/>
              <a:ea typeface="Montserrat"/>
              <a:cs typeface="Montserrat"/>
              <a:sym typeface="Montserrat"/>
            </a:endParaRPr>
          </a:p>
        </p:txBody>
      </p:sp>
      <p:sp>
        <p:nvSpPr>
          <p:cNvPr id="455" name="Google Shape;455;p33"/>
          <p:cNvSpPr txBox="1"/>
          <p:nvPr>
            <p:ph idx="15" type="subTitle"/>
          </p:nvPr>
        </p:nvSpPr>
        <p:spPr>
          <a:xfrm>
            <a:off x="7086050" y="3697975"/>
            <a:ext cx="1651500" cy="47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400">
                <a:latin typeface="Montserrat"/>
                <a:ea typeface="Montserrat"/>
                <a:cs typeface="Montserrat"/>
                <a:sym typeface="Montserrat"/>
              </a:rPr>
              <a:t>WEEK</a:t>
            </a:r>
            <a:endParaRPr b="1" sz="1400">
              <a:latin typeface="Montserrat"/>
              <a:ea typeface="Montserrat"/>
              <a:cs typeface="Montserrat"/>
              <a:sym typeface="Montserrat"/>
            </a:endParaRPr>
          </a:p>
        </p:txBody>
      </p:sp>
      <p:sp>
        <p:nvSpPr>
          <p:cNvPr id="456" name="Google Shape;456;p33"/>
          <p:cNvSpPr txBox="1"/>
          <p:nvPr>
            <p:ph idx="6" type="subTitle"/>
          </p:nvPr>
        </p:nvSpPr>
        <p:spPr>
          <a:xfrm>
            <a:off x="2538993" y="1929850"/>
            <a:ext cx="1651500" cy="928500"/>
          </a:xfrm>
          <a:prstGeom prst="rect">
            <a:avLst/>
          </a:prstGeom>
        </p:spPr>
        <p:txBody>
          <a:bodyPr anchorCtr="0" anchor="t" bIns="91425" lIns="91425" spcFirstLastPara="1" rIns="91425" wrap="square" tIns="91425">
            <a:noAutofit/>
          </a:bodyPr>
          <a:lstStyle/>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Rocket Equation</a:t>
            </a:r>
            <a:endParaRPr sz="1000">
              <a:latin typeface="Montserrat"/>
              <a:ea typeface="Montserrat"/>
              <a:cs typeface="Montserrat"/>
              <a:sym typeface="Montserrat"/>
            </a:endParaRPr>
          </a:p>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Re-Entry</a:t>
            </a:r>
            <a:endParaRPr sz="1000">
              <a:latin typeface="Montserrat"/>
              <a:ea typeface="Montserrat"/>
              <a:cs typeface="Montserrat"/>
              <a:sym typeface="Montserrat"/>
            </a:endParaRPr>
          </a:p>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Heat Shields</a:t>
            </a:r>
            <a:endParaRPr sz="1000">
              <a:latin typeface="Montserrat"/>
              <a:ea typeface="Montserrat"/>
              <a:cs typeface="Montserrat"/>
              <a:sym typeface="Montserrat"/>
            </a:endParaRPr>
          </a:p>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Assignment 1</a:t>
            </a:r>
            <a:endParaRPr sz="1000">
              <a:latin typeface="Montserrat"/>
              <a:ea typeface="Montserrat"/>
              <a:cs typeface="Montserrat"/>
              <a:sym typeface="Montserrat"/>
            </a:endParaRPr>
          </a:p>
        </p:txBody>
      </p:sp>
      <p:sp>
        <p:nvSpPr>
          <p:cNvPr id="457" name="Google Shape;457;p33"/>
          <p:cNvSpPr txBox="1"/>
          <p:nvPr>
            <p:ph idx="6" type="subTitle"/>
          </p:nvPr>
        </p:nvSpPr>
        <p:spPr>
          <a:xfrm>
            <a:off x="4812518" y="1932238"/>
            <a:ext cx="1651500" cy="928500"/>
          </a:xfrm>
          <a:prstGeom prst="rect">
            <a:avLst/>
          </a:prstGeom>
        </p:spPr>
        <p:txBody>
          <a:bodyPr anchorCtr="0" anchor="t" bIns="91425" lIns="91425" spcFirstLastPara="1" rIns="91425" wrap="square" tIns="91425">
            <a:noAutofit/>
          </a:bodyPr>
          <a:lstStyle/>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Kerbal Space Program</a:t>
            </a:r>
            <a:endParaRPr sz="1000">
              <a:latin typeface="Montserrat"/>
              <a:ea typeface="Montserrat"/>
              <a:cs typeface="Montserrat"/>
              <a:sym typeface="Montserrat"/>
            </a:endParaRPr>
          </a:p>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SSTO and DSTO</a:t>
            </a:r>
            <a:endParaRPr sz="1000">
              <a:latin typeface="Montserrat"/>
              <a:ea typeface="Montserrat"/>
              <a:cs typeface="Montserrat"/>
              <a:sym typeface="Montserrat"/>
            </a:endParaRPr>
          </a:p>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Assignment 2A</a:t>
            </a:r>
            <a:endParaRPr sz="1000">
              <a:latin typeface="Montserrat"/>
              <a:ea typeface="Montserrat"/>
              <a:cs typeface="Montserrat"/>
              <a:sym typeface="Montserrat"/>
            </a:endParaRPr>
          </a:p>
        </p:txBody>
      </p:sp>
      <p:sp>
        <p:nvSpPr>
          <p:cNvPr id="458" name="Google Shape;458;p33"/>
          <p:cNvSpPr txBox="1"/>
          <p:nvPr>
            <p:ph idx="6" type="subTitle"/>
          </p:nvPr>
        </p:nvSpPr>
        <p:spPr>
          <a:xfrm>
            <a:off x="7088343" y="1935038"/>
            <a:ext cx="1651500" cy="928500"/>
          </a:xfrm>
          <a:prstGeom prst="rect">
            <a:avLst/>
          </a:prstGeom>
        </p:spPr>
        <p:txBody>
          <a:bodyPr anchorCtr="0" anchor="t" bIns="91425" lIns="91425" spcFirstLastPara="1" rIns="91425" wrap="square" tIns="91425">
            <a:noAutofit/>
          </a:bodyPr>
          <a:lstStyle/>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Propellants</a:t>
            </a:r>
            <a:endParaRPr sz="1000">
              <a:latin typeface="Montserrat"/>
              <a:ea typeface="Montserrat"/>
              <a:cs typeface="Montserrat"/>
              <a:sym typeface="Montserrat"/>
            </a:endParaRPr>
          </a:p>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Engines</a:t>
            </a:r>
            <a:endParaRPr sz="1000">
              <a:latin typeface="Montserrat"/>
              <a:ea typeface="Montserrat"/>
              <a:cs typeface="Montserrat"/>
              <a:sym typeface="Montserrat"/>
            </a:endParaRPr>
          </a:p>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Assignment 2B</a:t>
            </a:r>
            <a:endParaRPr sz="1000">
              <a:latin typeface="Montserrat"/>
              <a:ea typeface="Montserrat"/>
              <a:cs typeface="Montserrat"/>
              <a:sym typeface="Montserrat"/>
            </a:endParaRPr>
          </a:p>
        </p:txBody>
      </p:sp>
      <p:sp>
        <p:nvSpPr>
          <p:cNvPr id="459" name="Google Shape;459;p33"/>
          <p:cNvSpPr txBox="1"/>
          <p:nvPr>
            <p:ph idx="6" type="subTitle"/>
          </p:nvPr>
        </p:nvSpPr>
        <p:spPr>
          <a:xfrm>
            <a:off x="7088343" y="3994625"/>
            <a:ext cx="1651500" cy="928500"/>
          </a:xfrm>
          <a:prstGeom prst="rect">
            <a:avLst/>
          </a:prstGeom>
        </p:spPr>
        <p:txBody>
          <a:bodyPr anchorCtr="0" anchor="t" bIns="91425" lIns="91425" spcFirstLastPara="1" rIns="91425" wrap="square" tIns="91425">
            <a:noAutofit/>
          </a:bodyPr>
          <a:lstStyle/>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Aerodynamics</a:t>
            </a:r>
            <a:endParaRPr sz="1000">
              <a:latin typeface="Montserrat"/>
              <a:ea typeface="Montserrat"/>
              <a:cs typeface="Montserrat"/>
              <a:sym typeface="Montserrat"/>
            </a:endParaRPr>
          </a:p>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Assignment 2C</a:t>
            </a:r>
            <a:endParaRPr sz="1000">
              <a:latin typeface="Montserrat"/>
              <a:ea typeface="Montserrat"/>
              <a:cs typeface="Montserrat"/>
              <a:sym typeface="Montserrat"/>
            </a:endParaRPr>
          </a:p>
        </p:txBody>
      </p:sp>
      <p:sp>
        <p:nvSpPr>
          <p:cNvPr id="460" name="Google Shape;460;p33"/>
          <p:cNvSpPr txBox="1"/>
          <p:nvPr>
            <p:ph idx="6" type="subTitle"/>
          </p:nvPr>
        </p:nvSpPr>
        <p:spPr>
          <a:xfrm>
            <a:off x="4883926" y="4049275"/>
            <a:ext cx="1801800" cy="928500"/>
          </a:xfrm>
          <a:prstGeom prst="rect">
            <a:avLst/>
          </a:prstGeom>
        </p:spPr>
        <p:txBody>
          <a:bodyPr anchorCtr="0" anchor="t" bIns="91425" lIns="91425" spcFirstLastPara="1" rIns="91425" wrap="square" tIns="91425">
            <a:noAutofit/>
          </a:bodyPr>
          <a:lstStyle/>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Trajectory Optimization</a:t>
            </a:r>
            <a:endParaRPr sz="1000">
              <a:latin typeface="Montserrat"/>
              <a:ea typeface="Montserrat"/>
              <a:cs typeface="Montserrat"/>
              <a:sym typeface="Montserrat"/>
            </a:endParaRPr>
          </a:p>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MOGA Modelling</a:t>
            </a:r>
            <a:endParaRPr sz="1000">
              <a:latin typeface="Montserrat"/>
              <a:ea typeface="Montserrat"/>
              <a:cs typeface="Montserrat"/>
              <a:sym typeface="Montserrat"/>
            </a:endParaRPr>
          </a:p>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Assignment 3</a:t>
            </a:r>
            <a:endParaRPr sz="1000">
              <a:latin typeface="Montserrat"/>
              <a:ea typeface="Montserrat"/>
              <a:cs typeface="Montserrat"/>
              <a:sym typeface="Montserrat"/>
            </a:endParaRPr>
          </a:p>
        </p:txBody>
      </p:sp>
      <p:sp>
        <p:nvSpPr>
          <p:cNvPr id="461" name="Google Shape;461;p33"/>
          <p:cNvSpPr txBox="1"/>
          <p:nvPr>
            <p:ph idx="6" type="subTitle"/>
          </p:nvPr>
        </p:nvSpPr>
        <p:spPr>
          <a:xfrm>
            <a:off x="426068" y="1974750"/>
            <a:ext cx="1651500" cy="928500"/>
          </a:xfrm>
          <a:prstGeom prst="rect">
            <a:avLst/>
          </a:prstGeom>
        </p:spPr>
        <p:txBody>
          <a:bodyPr anchorCtr="0" anchor="t" bIns="91425" lIns="91425" spcFirstLastPara="1" rIns="91425" wrap="square" tIns="91425">
            <a:noAutofit/>
          </a:bodyPr>
          <a:lstStyle/>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Design</a:t>
            </a:r>
            <a:endParaRPr sz="1000">
              <a:latin typeface="Montserrat"/>
              <a:ea typeface="Montserrat"/>
              <a:cs typeface="Montserrat"/>
              <a:sym typeface="Montserrat"/>
            </a:endParaRPr>
          </a:p>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Structure</a:t>
            </a:r>
            <a:endParaRPr sz="1000">
              <a:latin typeface="Montserrat"/>
              <a:ea typeface="Montserrat"/>
              <a:cs typeface="Montserrat"/>
              <a:sym typeface="Montserrat"/>
            </a:endParaRPr>
          </a:p>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History of rockets</a:t>
            </a:r>
            <a:endParaRPr sz="1000">
              <a:latin typeface="Montserrat"/>
              <a:ea typeface="Montserrat"/>
              <a:cs typeface="Montserrat"/>
              <a:sym typeface="Montserrat"/>
            </a:endParaRPr>
          </a:p>
        </p:txBody>
      </p:sp>
      <p:sp>
        <p:nvSpPr>
          <p:cNvPr id="462" name="Google Shape;462;p33"/>
          <p:cNvSpPr txBox="1"/>
          <p:nvPr>
            <p:ph idx="6" type="subTitle"/>
          </p:nvPr>
        </p:nvSpPr>
        <p:spPr>
          <a:xfrm>
            <a:off x="426043" y="4049275"/>
            <a:ext cx="1651500" cy="928500"/>
          </a:xfrm>
          <a:prstGeom prst="rect">
            <a:avLst/>
          </a:prstGeom>
        </p:spPr>
        <p:txBody>
          <a:bodyPr anchorCtr="0" anchor="t" bIns="91425" lIns="91425" spcFirstLastPara="1" rIns="91425" wrap="square" tIns="91425">
            <a:noAutofit/>
          </a:bodyPr>
          <a:lstStyle/>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Habitability</a:t>
            </a:r>
            <a:endParaRPr sz="1000">
              <a:latin typeface="Montserrat"/>
              <a:ea typeface="Montserrat"/>
              <a:cs typeface="Montserrat"/>
              <a:sym typeface="Montserrat"/>
            </a:endParaRPr>
          </a:p>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Interstellar Voyage</a:t>
            </a:r>
            <a:endParaRPr sz="1000">
              <a:latin typeface="Montserrat"/>
              <a:ea typeface="Montserrat"/>
              <a:cs typeface="Montserrat"/>
              <a:sym typeface="Montserrat"/>
            </a:endParaRPr>
          </a:p>
          <a:p>
            <a:pPr indent="-109220" lvl="0" marL="274320" rtl="0" algn="l">
              <a:spcBef>
                <a:spcPts val="0"/>
              </a:spcBef>
              <a:spcAft>
                <a:spcPts val="0"/>
              </a:spcAft>
              <a:buSzPts val="1000"/>
              <a:buFont typeface="Montserrat"/>
              <a:buChar char="●"/>
            </a:pPr>
            <a:r>
              <a:rPr lang="en" sz="1000">
                <a:latin typeface="Montserrat"/>
                <a:ea typeface="Montserrat"/>
                <a:cs typeface="Montserrat"/>
                <a:sym typeface="Montserrat"/>
              </a:rPr>
              <a:t>Sample Mission Reports</a:t>
            </a:r>
            <a:endParaRPr sz="1000">
              <a:latin typeface="Montserrat"/>
              <a:ea typeface="Montserrat"/>
              <a:cs typeface="Montserrat"/>
              <a:sym typeface="Montserrat"/>
            </a:endParaRPr>
          </a:p>
        </p:txBody>
      </p:sp>
      <p:cxnSp>
        <p:nvCxnSpPr>
          <p:cNvPr id="463" name="Google Shape;463;p33"/>
          <p:cNvCxnSpPr/>
          <p:nvPr/>
        </p:nvCxnSpPr>
        <p:spPr>
          <a:xfrm flipH="1" rot="-5400000">
            <a:off x="6775513" y="2007712"/>
            <a:ext cx="600" cy="2272500"/>
          </a:xfrm>
          <a:prstGeom prst="curvedConnector3">
            <a:avLst>
              <a:gd fmla="val -39687500" name="adj1"/>
            </a:avLst>
          </a:prstGeom>
          <a:noFill/>
          <a:ln cap="flat" cmpd="sng" w="9525">
            <a:solidFill>
              <a:schemeClr val="lt1"/>
            </a:solidFill>
            <a:prstDash val="solid"/>
            <a:round/>
            <a:headEnd len="med" w="med" type="none"/>
            <a:tailEnd len="med" w="med" type="none"/>
          </a:ln>
        </p:spPr>
      </p:cxnSp>
      <p:cxnSp>
        <p:nvCxnSpPr>
          <p:cNvPr id="464" name="Google Shape;464;p33"/>
          <p:cNvCxnSpPr/>
          <p:nvPr/>
        </p:nvCxnSpPr>
        <p:spPr>
          <a:xfrm flipH="1" rot="-5400000">
            <a:off x="4502909" y="2007699"/>
            <a:ext cx="600" cy="2272500"/>
          </a:xfrm>
          <a:prstGeom prst="curvedConnector3">
            <a:avLst>
              <a:gd fmla="val -39687500" name="adj1"/>
            </a:avLst>
          </a:prstGeom>
          <a:noFill/>
          <a:ln cap="flat" cmpd="sng" w="9525">
            <a:solidFill>
              <a:schemeClr val="lt1"/>
            </a:solidFill>
            <a:prstDash val="solid"/>
            <a:round/>
            <a:headEnd len="med" w="med" type="none"/>
            <a:tailEnd len="med" w="med" type="none"/>
          </a:ln>
        </p:spPr>
      </p:cxnSp>
      <p:cxnSp>
        <p:nvCxnSpPr>
          <p:cNvPr id="465" name="Google Shape;465;p33"/>
          <p:cNvCxnSpPr/>
          <p:nvPr/>
        </p:nvCxnSpPr>
        <p:spPr>
          <a:xfrm rot="-5400000">
            <a:off x="2306768" y="2086499"/>
            <a:ext cx="5100" cy="2115000"/>
          </a:xfrm>
          <a:prstGeom prst="curvedConnector3">
            <a:avLst>
              <a:gd fmla="val 4770588" name="adj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4"/>
          <p:cNvSpPr txBox="1"/>
          <p:nvPr>
            <p:ph type="title"/>
          </p:nvPr>
        </p:nvSpPr>
        <p:spPr>
          <a:xfrm>
            <a:off x="1331838" y="0"/>
            <a:ext cx="6480300" cy="83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accent2"/>
                </a:solidFill>
              </a:rPr>
              <a:t>What We Covered</a:t>
            </a:r>
            <a:endParaRPr sz="3400">
              <a:solidFill>
                <a:schemeClr val="accent2"/>
              </a:solidFill>
            </a:endParaRPr>
          </a:p>
        </p:txBody>
      </p:sp>
      <p:sp>
        <p:nvSpPr>
          <p:cNvPr id="471" name="Google Shape;471;p34"/>
          <p:cNvSpPr txBox="1"/>
          <p:nvPr/>
        </p:nvSpPr>
        <p:spPr>
          <a:xfrm>
            <a:off x="1540875" y="980475"/>
            <a:ext cx="204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accent4"/>
                </a:solidFill>
                <a:latin typeface="Montserrat"/>
                <a:ea typeface="Montserrat"/>
                <a:cs typeface="Montserrat"/>
                <a:sym typeface="Montserrat"/>
              </a:rPr>
              <a:t>1.</a:t>
            </a:r>
            <a:r>
              <a:rPr lang="en" sz="1000">
                <a:solidFill>
                  <a:schemeClr val="lt1"/>
                </a:solidFill>
                <a:latin typeface="Montserrat"/>
                <a:ea typeface="Montserrat"/>
                <a:cs typeface="Montserrat"/>
                <a:sym typeface="Montserrat"/>
              </a:rPr>
              <a:t> We kicked off with History of Rockets.</a:t>
            </a:r>
            <a:endParaRPr sz="1000">
              <a:solidFill>
                <a:schemeClr val="lt1"/>
              </a:solidFill>
              <a:latin typeface="Montserrat"/>
              <a:ea typeface="Montserrat"/>
              <a:cs typeface="Montserrat"/>
              <a:sym typeface="Montserrat"/>
            </a:endParaRPr>
          </a:p>
        </p:txBody>
      </p:sp>
      <p:sp>
        <p:nvSpPr>
          <p:cNvPr id="472" name="Google Shape;472;p34"/>
          <p:cNvSpPr txBox="1"/>
          <p:nvPr/>
        </p:nvSpPr>
        <p:spPr>
          <a:xfrm>
            <a:off x="799525" y="1780875"/>
            <a:ext cx="2046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accent4"/>
                </a:solidFill>
                <a:latin typeface="Montserrat"/>
                <a:ea typeface="Montserrat"/>
                <a:cs typeface="Montserrat"/>
                <a:sym typeface="Montserrat"/>
              </a:rPr>
              <a:t>2</a:t>
            </a:r>
            <a:r>
              <a:rPr b="1" lang="en" sz="1000">
                <a:solidFill>
                  <a:schemeClr val="accent4"/>
                </a:solidFill>
                <a:latin typeface="Montserrat"/>
                <a:ea typeface="Montserrat"/>
                <a:cs typeface="Montserrat"/>
                <a:sym typeface="Montserrat"/>
              </a:rPr>
              <a:t>.</a:t>
            </a:r>
            <a:r>
              <a:rPr lang="en" sz="1000">
                <a:solidFill>
                  <a:schemeClr val="lt1"/>
                </a:solidFill>
                <a:latin typeface="Montserrat"/>
                <a:ea typeface="Montserrat"/>
                <a:cs typeface="Montserrat"/>
                <a:sym typeface="Montserrat"/>
              </a:rPr>
              <a:t> Extensive discussion on design and structure of a rocket.</a:t>
            </a:r>
            <a:endParaRPr sz="1000">
              <a:solidFill>
                <a:schemeClr val="lt1"/>
              </a:solidFill>
              <a:latin typeface="Montserrat"/>
              <a:ea typeface="Montserrat"/>
              <a:cs typeface="Montserrat"/>
              <a:sym typeface="Montserrat"/>
            </a:endParaRPr>
          </a:p>
        </p:txBody>
      </p:sp>
      <p:sp>
        <p:nvSpPr>
          <p:cNvPr id="473" name="Google Shape;473;p34"/>
          <p:cNvSpPr txBox="1"/>
          <p:nvPr/>
        </p:nvSpPr>
        <p:spPr>
          <a:xfrm>
            <a:off x="864475" y="2896325"/>
            <a:ext cx="1916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accent4"/>
                </a:solidFill>
                <a:latin typeface="Montserrat"/>
                <a:ea typeface="Montserrat"/>
                <a:cs typeface="Montserrat"/>
                <a:sym typeface="Montserrat"/>
              </a:rPr>
              <a:t>3</a:t>
            </a:r>
            <a:r>
              <a:rPr b="1" lang="en" sz="1000">
                <a:solidFill>
                  <a:schemeClr val="accent4"/>
                </a:solidFill>
                <a:latin typeface="Montserrat"/>
                <a:ea typeface="Montserrat"/>
                <a:cs typeface="Montserrat"/>
                <a:sym typeface="Montserrat"/>
              </a:rPr>
              <a:t>.</a:t>
            </a:r>
            <a:r>
              <a:rPr lang="en" sz="1000">
                <a:solidFill>
                  <a:schemeClr val="lt1"/>
                </a:solidFill>
                <a:latin typeface="Montserrat"/>
                <a:ea typeface="Montserrat"/>
                <a:cs typeface="Montserrat"/>
                <a:sym typeface="Montserrat"/>
              </a:rPr>
              <a:t> </a:t>
            </a:r>
            <a:r>
              <a:rPr lang="en" sz="1000">
                <a:solidFill>
                  <a:schemeClr val="lt1"/>
                </a:solidFill>
                <a:latin typeface="Montserrat"/>
                <a:ea typeface="Montserrat"/>
                <a:cs typeface="Montserrat"/>
                <a:sym typeface="Montserrat"/>
              </a:rPr>
              <a:t>We were introduced to the ‘ROCKET EQUATION’ to understand about rocket dynamics and maneuvering.</a:t>
            </a:r>
            <a:endParaRPr sz="1000">
              <a:solidFill>
                <a:schemeClr val="lt1"/>
              </a:solidFill>
              <a:latin typeface="Montserrat"/>
              <a:ea typeface="Montserrat"/>
              <a:cs typeface="Montserrat"/>
              <a:sym typeface="Montserrat"/>
            </a:endParaRPr>
          </a:p>
        </p:txBody>
      </p:sp>
      <p:sp>
        <p:nvSpPr>
          <p:cNvPr id="474" name="Google Shape;474;p34"/>
          <p:cNvSpPr txBox="1"/>
          <p:nvPr/>
        </p:nvSpPr>
        <p:spPr>
          <a:xfrm>
            <a:off x="5343125" y="4085400"/>
            <a:ext cx="240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accent4"/>
                </a:solidFill>
                <a:latin typeface="Montserrat"/>
                <a:ea typeface="Montserrat"/>
                <a:cs typeface="Montserrat"/>
                <a:sym typeface="Montserrat"/>
              </a:rPr>
              <a:t>5</a:t>
            </a:r>
            <a:r>
              <a:rPr b="1" lang="en" sz="1000">
                <a:solidFill>
                  <a:schemeClr val="accent4"/>
                </a:solidFill>
                <a:latin typeface="Montserrat"/>
                <a:ea typeface="Montserrat"/>
                <a:cs typeface="Montserrat"/>
                <a:sym typeface="Montserrat"/>
              </a:rPr>
              <a:t>.</a:t>
            </a:r>
            <a:r>
              <a:rPr lang="en" sz="1000">
                <a:solidFill>
                  <a:schemeClr val="lt1"/>
                </a:solidFill>
                <a:latin typeface="Montserrat"/>
                <a:ea typeface="Montserrat"/>
                <a:cs typeface="Montserrat"/>
                <a:sym typeface="Montserrat"/>
              </a:rPr>
              <a:t> Introduction to </a:t>
            </a:r>
            <a:r>
              <a:rPr lang="en" sz="1000">
                <a:solidFill>
                  <a:schemeClr val="lt1"/>
                </a:solidFill>
                <a:latin typeface="Montserrat"/>
                <a:ea typeface="Montserrat"/>
                <a:cs typeface="Montserrat"/>
                <a:sym typeface="Montserrat"/>
              </a:rPr>
              <a:t>Aerodynamics</a:t>
            </a:r>
            <a:r>
              <a:rPr lang="en" sz="1000">
                <a:solidFill>
                  <a:schemeClr val="lt1"/>
                </a:solidFill>
                <a:latin typeface="Montserrat"/>
                <a:ea typeface="Montserrat"/>
                <a:cs typeface="Montserrat"/>
                <a:sym typeface="Montserrat"/>
              </a:rPr>
              <a:t> and Re-entry</a:t>
            </a:r>
            <a:endParaRPr sz="1000">
              <a:solidFill>
                <a:schemeClr val="lt1"/>
              </a:solidFill>
              <a:latin typeface="Montserrat"/>
              <a:ea typeface="Montserrat"/>
              <a:cs typeface="Montserrat"/>
              <a:sym typeface="Montserrat"/>
            </a:endParaRPr>
          </a:p>
        </p:txBody>
      </p:sp>
      <p:sp>
        <p:nvSpPr>
          <p:cNvPr id="475" name="Google Shape;475;p34"/>
          <p:cNvSpPr txBox="1"/>
          <p:nvPr/>
        </p:nvSpPr>
        <p:spPr>
          <a:xfrm>
            <a:off x="6037725" y="3157213"/>
            <a:ext cx="251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accent4"/>
                </a:solidFill>
                <a:latin typeface="Montserrat"/>
                <a:ea typeface="Montserrat"/>
                <a:cs typeface="Montserrat"/>
                <a:sym typeface="Montserrat"/>
              </a:rPr>
              <a:t>6</a:t>
            </a:r>
            <a:r>
              <a:rPr b="1" lang="en" sz="1000">
                <a:solidFill>
                  <a:schemeClr val="accent4"/>
                </a:solidFill>
                <a:latin typeface="Montserrat"/>
                <a:ea typeface="Montserrat"/>
                <a:cs typeface="Montserrat"/>
                <a:sym typeface="Montserrat"/>
              </a:rPr>
              <a:t>.</a:t>
            </a:r>
            <a:r>
              <a:rPr lang="en" sz="1000">
                <a:solidFill>
                  <a:schemeClr val="lt1"/>
                </a:solidFill>
                <a:latin typeface="Montserrat"/>
                <a:ea typeface="Montserrat"/>
                <a:cs typeface="Montserrat"/>
                <a:sym typeface="Montserrat"/>
              </a:rPr>
              <a:t> Introduction to Rocket Engines and Propulsion (Even </a:t>
            </a:r>
            <a:r>
              <a:rPr lang="en" sz="1000">
                <a:solidFill>
                  <a:schemeClr val="lt1"/>
                </a:solidFill>
                <a:latin typeface="Montserrat"/>
                <a:ea typeface="Montserrat"/>
                <a:cs typeface="Montserrat"/>
                <a:sym typeface="Montserrat"/>
              </a:rPr>
              <a:t>unusual</a:t>
            </a:r>
            <a:r>
              <a:rPr lang="en" sz="1000">
                <a:solidFill>
                  <a:schemeClr val="lt1"/>
                </a:solidFill>
                <a:latin typeface="Montserrat"/>
                <a:ea typeface="Montserrat"/>
                <a:cs typeface="Montserrat"/>
                <a:sym typeface="Montserrat"/>
              </a:rPr>
              <a:t> methods)</a:t>
            </a:r>
            <a:endParaRPr sz="1000">
              <a:solidFill>
                <a:schemeClr val="lt1"/>
              </a:solidFill>
              <a:latin typeface="Montserrat"/>
              <a:ea typeface="Montserrat"/>
              <a:cs typeface="Montserrat"/>
              <a:sym typeface="Montserrat"/>
            </a:endParaRPr>
          </a:p>
        </p:txBody>
      </p:sp>
      <p:sp>
        <p:nvSpPr>
          <p:cNvPr id="476" name="Google Shape;476;p34"/>
          <p:cNvSpPr txBox="1"/>
          <p:nvPr/>
        </p:nvSpPr>
        <p:spPr>
          <a:xfrm>
            <a:off x="6037725" y="2194650"/>
            <a:ext cx="2466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accent4"/>
                </a:solidFill>
                <a:latin typeface="Montserrat"/>
                <a:ea typeface="Montserrat"/>
                <a:cs typeface="Montserrat"/>
                <a:sym typeface="Montserrat"/>
              </a:rPr>
              <a:t>7</a:t>
            </a:r>
            <a:r>
              <a:rPr b="1" lang="en" sz="1000">
                <a:solidFill>
                  <a:schemeClr val="accent4"/>
                </a:solidFill>
                <a:latin typeface="Montserrat"/>
                <a:ea typeface="Montserrat"/>
                <a:cs typeface="Montserrat"/>
                <a:sym typeface="Montserrat"/>
              </a:rPr>
              <a:t>.</a:t>
            </a:r>
            <a:r>
              <a:rPr lang="en" sz="1000">
                <a:solidFill>
                  <a:schemeClr val="lt1"/>
                </a:solidFill>
                <a:latin typeface="Montserrat"/>
                <a:ea typeface="Montserrat"/>
                <a:cs typeface="Montserrat"/>
                <a:sym typeface="Montserrat"/>
              </a:rPr>
              <a:t> </a:t>
            </a:r>
            <a:r>
              <a:rPr lang="en" sz="1000">
                <a:solidFill>
                  <a:schemeClr val="lt1"/>
                </a:solidFill>
                <a:latin typeface="Montserrat"/>
                <a:ea typeface="Montserrat"/>
                <a:cs typeface="Montserrat"/>
                <a:sym typeface="Montserrat"/>
              </a:rPr>
              <a:t>Orbital Dynamics and Communications were covered</a:t>
            </a:r>
            <a:endParaRPr sz="1000">
              <a:solidFill>
                <a:schemeClr val="lt1"/>
              </a:solidFill>
              <a:latin typeface="Montserrat"/>
              <a:ea typeface="Montserrat"/>
              <a:cs typeface="Montserrat"/>
              <a:sym typeface="Montserrat"/>
            </a:endParaRPr>
          </a:p>
        </p:txBody>
      </p:sp>
      <p:sp>
        <p:nvSpPr>
          <p:cNvPr id="477" name="Google Shape;477;p34"/>
          <p:cNvSpPr txBox="1"/>
          <p:nvPr/>
        </p:nvSpPr>
        <p:spPr>
          <a:xfrm>
            <a:off x="5589675" y="980475"/>
            <a:ext cx="2403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accent4"/>
                </a:solidFill>
                <a:latin typeface="Montserrat"/>
                <a:ea typeface="Montserrat"/>
                <a:cs typeface="Montserrat"/>
                <a:sym typeface="Montserrat"/>
              </a:rPr>
              <a:t>8</a:t>
            </a:r>
            <a:r>
              <a:rPr b="1" lang="en" sz="1000">
                <a:solidFill>
                  <a:schemeClr val="accent4"/>
                </a:solidFill>
                <a:latin typeface="Montserrat"/>
                <a:ea typeface="Montserrat"/>
                <a:cs typeface="Montserrat"/>
                <a:sym typeface="Montserrat"/>
              </a:rPr>
              <a:t>.</a:t>
            </a:r>
            <a:r>
              <a:rPr lang="en" sz="1000">
                <a:solidFill>
                  <a:schemeClr val="lt1"/>
                </a:solidFill>
                <a:latin typeface="Montserrat"/>
                <a:ea typeface="Montserrat"/>
                <a:cs typeface="Montserrat"/>
                <a:sym typeface="Montserrat"/>
              </a:rPr>
              <a:t> Discussing future prospects of the project, like Habitability and Interstellar Voyage and improve upon our knowledge</a:t>
            </a:r>
            <a:endParaRPr sz="1000">
              <a:solidFill>
                <a:schemeClr val="lt1"/>
              </a:solidFill>
              <a:latin typeface="Montserrat"/>
              <a:ea typeface="Montserrat"/>
              <a:cs typeface="Montserrat"/>
              <a:sym typeface="Montserrat"/>
            </a:endParaRPr>
          </a:p>
        </p:txBody>
      </p:sp>
      <p:sp>
        <p:nvSpPr>
          <p:cNvPr id="478" name="Google Shape;478;p34"/>
          <p:cNvSpPr/>
          <p:nvPr/>
        </p:nvSpPr>
        <p:spPr>
          <a:xfrm rot="7200007">
            <a:off x="3072471" y="1136407"/>
            <a:ext cx="2447283" cy="2609084"/>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
          <p:cNvSpPr txBox="1"/>
          <p:nvPr/>
        </p:nvSpPr>
        <p:spPr>
          <a:xfrm>
            <a:off x="3819863" y="2257713"/>
            <a:ext cx="95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accent4"/>
                </a:solidFill>
                <a:latin typeface="Montserrat"/>
                <a:ea typeface="Montserrat"/>
                <a:cs typeface="Montserrat"/>
                <a:sym typeface="Montserrat"/>
              </a:rPr>
              <a:t>FEEDBACK</a:t>
            </a:r>
            <a:endParaRPr b="1" sz="1000">
              <a:solidFill>
                <a:schemeClr val="accent4"/>
              </a:solidFill>
              <a:latin typeface="Montserrat"/>
              <a:ea typeface="Montserrat"/>
              <a:cs typeface="Montserrat"/>
              <a:sym typeface="Montserrat"/>
            </a:endParaRPr>
          </a:p>
          <a:p>
            <a:pPr indent="0" lvl="0" marL="0" rtl="0" algn="ctr">
              <a:spcBef>
                <a:spcPts val="0"/>
              </a:spcBef>
              <a:spcAft>
                <a:spcPts val="0"/>
              </a:spcAft>
              <a:buNone/>
            </a:pPr>
            <a:r>
              <a:rPr b="1" lang="en" sz="1000">
                <a:solidFill>
                  <a:schemeClr val="accent4"/>
                </a:solidFill>
                <a:latin typeface="Montserrat"/>
                <a:ea typeface="Montserrat"/>
                <a:cs typeface="Montserrat"/>
                <a:sym typeface="Montserrat"/>
              </a:rPr>
              <a:t>LOOP :-)</a:t>
            </a:r>
            <a:endParaRPr b="1" sz="1000">
              <a:solidFill>
                <a:schemeClr val="accent4"/>
              </a:solidFill>
              <a:latin typeface="Montserrat"/>
              <a:ea typeface="Montserrat"/>
              <a:cs typeface="Montserrat"/>
              <a:sym typeface="Montserrat"/>
            </a:endParaRPr>
          </a:p>
        </p:txBody>
      </p:sp>
      <p:grpSp>
        <p:nvGrpSpPr>
          <p:cNvPr id="480" name="Google Shape;480;p34"/>
          <p:cNvGrpSpPr/>
          <p:nvPr/>
        </p:nvGrpSpPr>
        <p:grpSpPr>
          <a:xfrm>
            <a:off x="8240320" y="2180768"/>
            <a:ext cx="553610" cy="520370"/>
            <a:chOff x="526300" y="400225"/>
            <a:chExt cx="639125" cy="600750"/>
          </a:xfrm>
        </p:grpSpPr>
        <p:sp>
          <p:nvSpPr>
            <p:cNvPr id="481" name="Google Shape;481;p34"/>
            <p:cNvSpPr/>
            <p:nvPr/>
          </p:nvSpPr>
          <p:spPr>
            <a:xfrm>
              <a:off x="935175" y="428700"/>
              <a:ext cx="215400" cy="354250"/>
            </a:xfrm>
            <a:custGeom>
              <a:rect b="b" l="l" r="r" t="t"/>
              <a:pathLst>
                <a:path extrusionOk="0" h="14170" w="8616">
                  <a:moveTo>
                    <a:pt x="421" y="0"/>
                  </a:moveTo>
                  <a:lnTo>
                    <a:pt x="1" y="689"/>
                  </a:lnTo>
                  <a:lnTo>
                    <a:pt x="7654" y="5348"/>
                  </a:lnTo>
                  <a:lnTo>
                    <a:pt x="4924" y="13925"/>
                  </a:lnTo>
                  <a:lnTo>
                    <a:pt x="5694" y="14170"/>
                  </a:lnTo>
                  <a:lnTo>
                    <a:pt x="8616" y="4990"/>
                  </a:lnTo>
                  <a:lnTo>
                    <a:pt x="4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p:nvPr/>
          </p:nvSpPr>
          <p:spPr>
            <a:xfrm>
              <a:off x="822175" y="400225"/>
              <a:ext cx="273200" cy="411425"/>
            </a:xfrm>
            <a:custGeom>
              <a:rect b="b" l="l" r="r" t="t"/>
              <a:pathLst>
                <a:path extrusionOk="0" h="16457" w="10928">
                  <a:moveTo>
                    <a:pt x="4593" y="1"/>
                  </a:moveTo>
                  <a:cubicBezTo>
                    <a:pt x="4449" y="1"/>
                    <a:pt x="4305" y="75"/>
                    <a:pt x="4231" y="228"/>
                  </a:cubicBezTo>
                  <a:lnTo>
                    <a:pt x="4231" y="227"/>
                  </a:lnTo>
                  <a:lnTo>
                    <a:pt x="0" y="8883"/>
                  </a:lnTo>
                  <a:lnTo>
                    <a:pt x="215" y="9458"/>
                  </a:lnTo>
                  <a:lnTo>
                    <a:pt x="1397" y="10548"/>
                  </a:lnTo>
                  <a:lnTo>
                    <a:pt x="1200" y="12092"/>
                  </a:lnTo>
                  <a:lnTo>
                    <a:pt x="1415" y="12667"/>
                  </a:lnTo>
                  <a:lnTo>
                    <a:pt x="10288" y="16424"/>
                  </a:lnTo>
                  <a:cubicBezTo>
                    <a:pt x="10341" y="16446"/>
                    <a:pt x="10395" y="16456"/>
                    <a:pt x="10447" y="16456"/>
                  </a:cubicBezTo>
                  <a:cubicBezTo>
                    <a:pt x="10711" y="16456"/>
                    <a:pt x="10928" y="16188"/>
                    <a:pt x="10824" y="15910"/>
                  </a:cubicBezTo>
                  <a:lnTo>
                    <a:pt x="10162" y="14142"/>
                  </a:lnTo>
                  <a:lnTo>
                    <a:pt x="6393" y="8733"/>
                  </a:lnTo>
                  <a:lnTo>
                    <a:pt x="5633" y="2032"/>
                  </a:lnTo>
                  <a:lnTo>
                    <a:pt x="4972" y="263"/>
                  </a:lnTo>
                  <a:cubicBezTo>
                    <a:pt x="4907" y="90"/>
                    <a:pt x="4750" y="1"/>
                    <a:pt x="4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4"/>
            <p:cNvSpPr/>
            <p:nvPr/>
          </p:nvSpPr>
          <p:spPr>
            <a:xfrm>
              <a:off x="844500" y="659125"/>
              <a:ext cx="231725" cy="94625"/>
            </a:xfrm>
            <a:custGeom>
              <a:rect b="b" l="l" r="r" t="t"/>
              <a:pathLst>
                <a:path extrusionOk="0" h="3785" w="9269">
                  <a:moveTo>
                    <a:pt x="7854" y="1"/>
                  </a:moveTo>
                  <a:lnTo>
                    <a:pt x="678" y="390"/>
                  </a:lnTo>
                  <a:lnTo>
                    <a:pt x="0" y="912"/>
                  </a:lnTo>
                  <a:lnTo>
                    <a:pt x="307" y="1736"/>
                  </a:lnTo>
                  <a:lnTo>
                    <a:pt x="9269" y="3784"/>
                  </a:lnTo>
                  <a:lnTo>
                    <a:pt x="9269" y="3784"/>
                  </a:lnTo>
                  <a:lnTo>
                    <a:pt x="78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p:nvPr/>
          </p:nvSpPr>
          <p:spPr>
            <a:xfrm>
              <a:off x="827550" y="451000"/>
              <a:ext cx="170875" cy="208575"/>
            </a:xfrm>
            <a:custGeom>
              <a:rect b="b" l="l" r="r" t="t"/>
              <a:pathLst>
                <a:path extrusionOk="0" h="8343" w="6835">
                  <a:moveTo>
                    <a:pt x="5418" y="1"/>
                  </a:moveTo>
                  <a:lnTo>
                    <a:pt x="0" y="7429"/>
                  </a:lnTo>
                  <a:lnTo>
                    <a:pt x="309" y="8251"/>
                  </a:lnTo>
                  <a:lnTo>
                    <a:pt x="1480" y="8343"/>
                  </a:lnTo>
                  <a:lnTo>
                    <a:pt x="6834" y="3786"/>
                  </a:lnTo>
                  <a:lnTo>
                    <a:pt x="541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4"/>
            <p:cNvSpPr/>
            <p:nvPr/>
          </p:nvSpPr>
          <p:spPr>
            <a:xfrm>
              <a:off x="835250" y="545600"/>
              <a:ext cx="205600" cy="136375"/>
            </a:xfrm>
            <a:custGeom>
              <a:rect b="b" l="l" r="r" t="t"/>
              <a:pathLst>
                <a:path extrusionOk="0" h="5455" w="8224">
                  <a:moveTo>
                    <a:pt x="6526" y="0"/>
                  </a:moveTo>
                  <a:lnTo>
                    <a:pt x="1" y="4467"/>
                  </a:lnTo>
                  <a:lnTo>
                    <a:pt x="370" y="5454"/>
                  </a:lnTo>
                  <a:lnTo>
                    <a:pt x="8224" y="4542"/>
                  </a:lnTo>
                  <a:lnTo>
                    <a:pt x="6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4"/>
            <p:cNvSpPr/>
            <p:nvPr/>
          </p:nvSpPr>
          <p:spPr>
            <a:xfrm>
              <a:off x="748700" y="768575"/>
              <a:ext cx="253675" cy="232325"/>
            </a:xfrm>
            <a:custGeom>
              <a:rect b="b" l="l" r="r" t="t"/>
              <a:pathLst>
                <a:path extrusionOk="0" h="9293" w="10147">
                  <a:moveTo>
                    <a:pt x="639" y="0"/>
                  </a:moveTo>
                  <a:lnTo>
                    <a:pt x="1" y="6465"/>
                  </a:lnTo>
                  <a:lnTo>
                    <a:pt x="3480" y="6465"/>
                  </a:lnTo>
                  <a:lnTo>
                    <a:pt x="4472" y="9034"/>
                  </a:lnTo>
                  <a:cubicBezTo>
                    <a:pt x="4534" y="9194"/>
                    <a:pt x="4686" y="9292"/>
                    <a:pt x="4848" y="9292"/>
                  </a:cubicBezTo>
                  <a:cubicBezTo>
                    <a:pt x="4896" y="9292"/>
                    <a:pt x="4946" y="9283"/>
                    <a:pt x="4994" y="9265"/>
                  </a:cubicBezTo>
                  <a:cubicBezTo>
                    <a:pt x="5202" y="9186"/>
                    <a:pt x="5305" y="8951"/>
                    <a:pt x="5226" y="8743"/>
                  </a:cubicBezTo>
                  <a:lnTo>
                    <a:pt x="4346" y="6465"/>
                  </a:lnTo>
                  <a:lnTo>
                    <a:pt x="6611" y="6465"/>
                  </a:lnTo>
                  <a:cubicBezTo>
                    <a:pt x="6840" y="6465"/>
                    <a:pt x="7058" y="6563"/>
                    <a:pt x="7212" y="6732"/>
                  </a:cubicBezTo>
                  <a:lnTo>
                    <a:pt x="9397" y="9159"/>
                  </a:lnTo>
                  <a:cubicBezTo>
                    <a:pt x="9476" y="9247"/>
                    <a:pt x="9587" y="9293"/>
                    <a:pt x="9698" y="9293"/>
                  </a:cubicBezTo>
                  <a:cubicBezTo>
                    <a:pt x="9794" y="9293"/>
                    <a:pt x="9890" y="9259"/>
                    <a:pt x="9967" y="9190"/>
                  </a:cubicBezTo>
                  <a:cubicBezTo>
                    <a:pt x="10132" y="9040"/>
                    <a:pt x="10146" y="8785"/>
                    <a:pt x="9998" y="8618"/>
                  </a:cubicBezTo>
                  <a:lnTo>
                    <a:pt x="9997" y="8618"/>
                  </a:lnTo>
                  <a:lnTo>
                    <a:pt x="2361" y="135"/>
                  </a:lnTo>
                  <a:cubicBezTo>
                    <a:pt x="2284" y="49"/>
                    <a:pt x="2175" y="0"/>
                    <a:pt x="20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4"/>
            <p:cNvSpPr/>
            <p:nvPr/>
          </p:nvSpPr>
          <p:spPr>
            <a:xfrm>
              <a:off x="555600" y="768575"/>
              <a:ext cx="223400" cy="232400"/>
            </a:xfrm>
            <a:custGeom>
              <a:rect b="b" l="l" r="r" t="t"/>
              <a:pathLst>
                <a:path extrusionOk="0" h="9296" w="8936">
                  <a:moveTo>
                    <a:pt x="8088" y="0"/>
                  </a:moveTo>
                  <a:cubicBezTo>
                    <a:pt x="7974" y="0"/>
                    <a:pt x="7865" y="50"/>
                    <a:pt x="7787" y="135"/>
                  </a:cubicBezTo>
                  <a:lnTo>
                    <a:pt x="152" y="8618"/>
                  </a:lnTo>
                  <a:cubicBezTo>
                    <a:pt x="1" y="8784"/>
                    <a:pt x="12" y="9041"/>
                    <a:pt x="179" y="9191"/>
                  </a:cubicBezTo>
                  <a:cubicBezTo>
                    <a:pt x="257" y="9261"/>
                    <a:pt x="353" y="9295"/>
                    <a:pt x="450" y="9295"/>
                  </a:cubicBezTo>
                  <a:cubicBezTo>
                    <a:pt x="561" y="9295"/>
                    <a:pt x="673" y="9249"/>
                    <a:pt x="752" y="9159"/>
                  </a:cubicBezTo>
                  <a:lnTo>
                    <a:pt x="2937" y="6732"/>
                  </a:lnTo>
                  <a:cubicBezTo>
                    <a:pt x="3090" y="6563"/>
                    <a:pt x="3309" y="6465"/>
                    <a:pt x="3538" y="6465"/>
                  </a:cubicBezTo>
                  <a:lnTo>
                    <a:pt x="5802" y="6465"/>
                  </a:lnTo>
                  <a:lnTo>
                    <a:pt x="4923" y="8743"/>
                  </a:lnTo>
                  <a:cubicBezTo>
                    <a:pt x="4843" y="8951"/>
                    <a:pt x="4946" y="9186"/>
                    <a:pt x="5154" y="9265"/>
                  </a:cubicBezTo>
                  <a:cubicBezTo>
                    <a:pt x="5202" y="9283"/>
                    <a:pt x="5251" y="9292"/>
                    <a:pt x="5300" y="9292"/>
                  </a:cubicBezTo>
                  <a:cubicBezTo>
                    <a:pt x="5462" y="9292"/>
                    <a:pt x="5615" y="9194"/>
                    <a:pt x="5677" y="9034"/>
                  </a:cubicBezTo>
                  <a:lnTo>
                    <a:pt x="6668" y="6465"/>
                  </a:lnTo>
                  <a:lnTo>
                    <a:pt x="7725" y="6465"/>
                  </a:lnTo>
                  <a:lnTo>
                    <a:pt x="8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1118200" y="536175"/>
              <a:ext cx="47225" cy="43325"/>
            </a:xfrm>
            <a:custGeom>
              <a:rect b="b" l="l" r="r" t="t"/>
              <a:pathLst>
                <a:path extrusionOk="0" h="1733" w="1889">
                  <a:moveTo>
                    <a:pt x="977" y="0"/>
                  </a:moveTo>
                  <a:cubicBezTo>
                    <a:pt x="882" y="0"/>
                    <a:pt x="787" y="17"/>
                    <a:pt x="693" y="52"/>
                  </a:cubicBezTo>
                  <a:lnTo>
                    <a:pt x="314" y="193"/>
                  </a:lnTo>
                  <a:cubicBezTo>
                    <a:pt x="105" y="271"/>
                    <a:pt x="0" y="503"/>
                    <a:pt x="78" y="713"/>
                  </a:cubicBezTo>
                  <a:lnTo>
                    <a:pt x="361" y="1470"/>
                  </a:lnTo>
                  <a:cubicBezTo>
                    <a:pt x="421" y="1632"/>
                    <a:pt x="576" y="1733"/>
                    <a:pt x="740" y="1733"/>
                  </a:cubicBezTo>
                  <a:cubicBezTo>
                    <a:pt x="786" y="1733"/>
                    <a:pt x="834" y="1725"/>
                    <a:pt x="880" y="1707"/>
                  </a:cubicBezTo>
                  <a:lnTo>
                    <a:pt x="1259" y="1566"/>
                  </a:lnTo>
                  <a:lnTo>
                    <a:pt x="1259" y="1564"/>
                  </a:lnTo>
                  <a:cubicBezTo>
                    <a:pt x="1677" y="1409"/>
                    <a:pt x="1889" y="943"/>
                    <a:pt x="1732" y="526"/>
                  </a:cubicBezTo>
                  <a:cubicBezTo>
                    <a:pt x="1611" y="201"/>
                    <a:pt x="1303" y="0"/>
                    <a:pt x="9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4"/>
            <p:cNvSpPr/>
            <p:nvPr/>
          </p:nvSpPr>
          <p:spPr>
            <a:xfrm>
              <a:off x="526300" y="980700"/>
              <a:ext cx="505000" cy="20225"/>
            </a:xfrm>
            <a:custGeom>
              <a:rect b="b" l="l" r="r" t="t"/>
              <a:pathLst>
                <a:path extrusionOk="0" h="809" w="20200">
                  <a:moveTo>
                    <a:pt x="402" y="0"/>
                  </a:moveTo>
                  <a:cubicBezTo>
                    <a:pt x="180" y="0"/>
                    <a:pt x="0" y="181"/>
                    <a:pt x="0" y="404"/>
                  </a:cubicBezTo>
                  <a:cubicBezTo>
                    <a:pt x="0" y="627"/>
                    <a:pt x="181" y="808"/>
                    <a:pt x="404" y="808"/>
                  </a:cubicBezTo>
                  <a:cubicBezTo>
                    <a:pt x="407" y="808"/>
                    <a:pt x="409" y="808"/>
                    <a:pt x="412" y="808"/>
                  </a:cubicBezTo>
                  <a:lnTo>
                    <a:pt x="19804" y="808"/>
                  </a:lnTo>
                  <a:cubicBezTo>
                    <a:pt x="20024" y="802"/>
                    <a:pt x="20200" y="624"/>
                    <a:pt x="20200" y="404"/>
                  </a:cubicBezTo>
                  <a:cubicBezTo>
                    <a:pt x="20200" y="184"/>
                    <a:pt x="20024" y="5"/>
                    <a:pt x="19804" y="0"/>
                  </a:cubicBezTo>
                  <a:lnTo>
                    <a:pt x="412" y="0"/>
                  </a:lnTo>
                  <a:cubicBezTo>
                    <a:pt x="408" y="0"/>
                    <a:pt x="405" y="0"/>
                    <a:pt x="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4"/>
            <p:cNvSpPr/>
            <p:nvPr/>
          </p:nvSpPr>
          <p:spPr>
            <a:xfrm>
              <a:off x="748700" y="718100"/>
              <a:ext cx="60575" cy="70700"/>
            </a:xfrm>
            <a:custGeom>
              <a:rect b="b" l="l" r="r" t="t"/>
              <a:pathLst>
                <a:path extrusionOk="0" h="2828" w="2423">
                  <a:moveTo>
                    <a:pt x="1" y="0"/>
                  </a:moveTo>
                  <a:lnTo>
                    <a:pt x="1" y="2424"/>
                  </a:lnTo>
                  <a:cubicBezTo>
                    <a:pt x="1" y="2646"/>
                    <a:pt x="182" y="2827"/>
                    <a:pt x="404" y="2827"/>
                  </a:cubicBezTo>
                  <a:lnTo>
                    <a:pt x="2020" y="2827"/>
                  </a:lnTo>
                  <a:cubicBezTo>
                    <a:pt x="2243" y="2827"/>
                    <a:pt x="2423" y="2646"/>
                    <a:pt x="2423" y="2424"/>
                  </a:cubicBezTo>
                  <a:lnTo>
                    <a:pt x="24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4"/>
            <p:cNvSpPr/>
            <p:nvPr/>
          </p:nvSpPr>
          <p:spPr>
            <a:xfrm>
              <a:off x="693875" y="622275"/>
              <a:ext cx="155800" cy="128900"/>
            </a:xfrm>
            <a:custGeom>
              <a:rect b="b" l="l" r="r" t="t"/>
              <a:pathLst>
                <a:path extrusionOk="0" h="5156" w="6232">
                  <a:moveTo>
                    <a:pt x="5134" y="1"/>
                  </a:moveTo>
                  <a:lnTo>
                    <a:pt x="1349" y="1415"/>
                  </a:lnTo>
                  <a:cubicBezTo>
                    <a:pt x="824" y="1612"/>
                    <a:pt x="405" y="2015"/>
                    <a:pt x="192" y="2532"/>
                  </a:cubicBezTo>
                  <a:cubicBezTo>
                    <a:pt x="1" y="2989"/>
                    <a:pt x="90" y="3517"/>
                    <a:pt x="278" y="4016"/>
                  </a:cubicBezTo>
                  <a:cubicBezTo>
                    <a:pt x="562" y="4776"/>
                    <a:pt x="1148" y="5156"/>
                    <a:pt x="1848" y="5156"/>
                  </a:cubicBezTo>
                  <a:cubicBezTo>
                    <a:pt x="2111" y="5156"/>
                    <a:pt x="2391" y="5102"/>
                    <a:pt x="2676" y="4995"/>
                  </a:cubicBezTo>
                  <a:lnTo>
                    <a:pt x="6193" y="3665"/>
                  </a:lnTo>
                  <a:lnTo>
                    <a:pt x="6232" y="2939"/>
                  </a:lnTo>
                  <a:lnTo>
                    <a:pt x="51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4"/>
            <p:cNvSpPr/>
            <p:nvPr/>
          </p:nvSpPr>
          <p:spPr>
            <a:xfrm>
              <a:off x="690900" y="685550"/>
              <a:ext cx="166700" cy="69925"/>
            </a:xfrm>
            <a:custGeom>
              <a:rect b="b" l="l" r="r" t="t"/>
              <a:pathLst>
                <a:path extrusionOk="0" h="2797" w="6668">
                  <a:moveTo>
                    <a:pt x="311" y="1"/>
                  </a:moveTo>
                  <a:lnTo>
                    <a:pt x="311" y="1"/>
                  </a:lnTo>
                  <a:cubicBezTo>
                    <a:pt x="1" y="744"/>
                    <a:pt x="162" y="1600"/>
                    <a:pt x="721" y="2178"/>
                  </a:cubicBezTo>
                  <a:cubicBezTo>
                    <a:pt x="1109" y="2581"/>
                    <a:pt x="1636" y="2797"/>
                    <a:pt x="2174" y="2797"/>
                  </a:cubicBezTo>
                  <a:cubicBezTo>
                    <a:pt x="2412" y="2797"/>
                    <a:pt x="2652" y="2754"/>
                    <a:pt x="2883" y="2668"/>
                  </a:cubicBezTo>
                  <a:lnTo>
                    <a:pt x="6668" y="1253"/>
                  </a:lnTo>
                  <a:lnTo>
                    <a:pt x="6351" y="408"/>
                  </a:lnTo>
                  <a:lnTo>
                    <a:pt x="3020" y="1653"/>
                  </a:lnTo>
                  <a:cubicBezTo>
                    <a:pt x="2787" y="1740"/>
                    <a:pt x="2549" y="1782"/>
                    <a:pt x="2314" y="1782"/>
                  </a:cubicBezTo>
                  <a:cubicBezTo>
                    <a:pt x="1495" y="1782"/>
                    <a:pt x="724" y="1280"/>
                    <a:pt x="421" y="468"/>
                  </a:cubicBezTo>
                  <a:cubicBezTo>
                    <a:pt x="366" y="318"/>
                    <a:pt x="329" y="161"/>
                    <a:pt x="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34"/>
          <p:cNvGrpSpPr/>
          <p:nvPr/>
        </p:nvGrpSpPr>
        <p:grpSpPr>
          <a:xfrm>
            <a:off x="1065520" y="4055558"/>
            <a:ext cx="368200" cy="552289"/>
            <a:chOff x="5719525" y="291525"/>
            <a:chExt cx="425075" cy="637600"/>
          </a:xfrm>
        </p:grpSpPr>
        <p:sp>
          <p:nvSpPr>
            <p:cNvPr id="494" name="Google Shape;494;p34"/>
            <p:cNvSpPr/>
            <p:nvPr/>
          </p:nvSpPr>
          <p:spPr>
            <a:xfrm>
              <a:off x="5722725" y="483800"/>
              <a:ext cx="418625" cy="322000"/>
            </a:xfrm>
            <a:custGeom>
              <a:rect b="b" l="l" r="r" t="t"/>
              <a:pathLst>
                <a:path extrusionOk="0" h="12880" w="16745">
                  <a:moveTo>
                    <a:pt x="10397" y="1"/>
                  </a:moveTo>
                  <a:lnTo>
                    <a:pt x="5541" y="820"/>
                  </a:lnTo>
                  <a:cubicBezTo>
                    <a:pt x="5019" y="1411"/>
                    <a:pt x="4731" y="2172"/>
                    <a:pt x="4731" y="2962"/>
                  </a:cubicBezTo>
                  <a:lnTo>
                    <a:pt x="4731" y="4937"/>
                  </a:lnTo>
                  <a:cubicBezTo>
                    <a:pt x="4731" y="5673"/>
                    <a:pt x="4480" y="6386"/>
                    <a:pt x="4020" y="6960"/>
                  </a:cubicBezTo>
                  <a:lnTo>
                    <a:pt x="759" y="11036"/>
                  </a:lnTo>
                  <a:cubicBezTo>
                    <a:pt x="403" y="11482"/>
                    <a:pt x="144" y="11997"/>
                    <a:pt x="1" y="12549"/>
                  </a:cubicBezTo>
                  <a:lnTo>
                    <a:pt x="277" y="12880"/>
                  </a:lnTo>
                  <a:lnTo>
                    <a:pt x="16468" y="12880"/>
                  </a:lnTo>
                  <a:lnTo>
                    <a:pt x="16744" y="12550"/>
                  </a:lnTo>
                  <a:cubicBezTo>
                    <a:pt x="16601" y="11997"/>
                    <a:pt x="16342" y="11482"/>
                    <a:pt x="15986" y="11036"/>
                  </a:cubicBezTo>
                  <a:lnTo>
                    <a:pt x="15987" y="11036"/>
                  </a:lnTo>
                  <a:lnTo>
                    <a:pt x="12726" y="6960"/>
                  </a:lnTo>
                  <a:cubicBezTo>
                    <a:pt x="12266" y="6386"/>
                    <a:pt x="12016" y="5673"/>
                    <a:pt x="12016" y="4937"/>
                  </a:cubicBezTo>
                  <a:lnTo>
                    <a:pt x="12016" y="2962"/>
                  </a:lnTo>
                  <a:cubicBezTo>
                    <a:pt x="12016" y="2103"/>
                    <a:pt x="11675" y="1280"/>
                    <a:pt x="11068" y="671"/>
                  </a:cubicBezTo>
                  <a:lnTo>
                    <a:pt x="103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4"/>
            <p:cNvSpPr/>
            <p:nvPr/>
          </p:nvSpPr>
          <p:spPr>
            <a:xfrm>
              <a:off x="5719525" y="797500"/>
              <a:ext cx="425075" cy="40525"/>
            </a:xfrm>
            <a:custGeom>
              <a:rect b="b" l="l" r="r" t="t"/>
              <a:pathLst>
                <a:path extrusionOk="0" h="1621" w="17003">
                  <a:moveTo>
                    <a:pt x="130" y="1"/>
                  </a:moveTo>
                  <a:cubicBezTo>
                    <a:pt x="44" y="333"/>
                    <a:pt x="0" y="674"/>
                    <a:pt x="0" y="1017"/>
                  </a:cubicBezTo>
                  <a:lnTo>
                    <a:pt x="0" y="1216"/>
                  </a:lnTo>
                  <a:cubicBezTo>
                    <a:pt x="0" y="1440"/>
                    <a:pt x="181" y="1621"/>
                    <a:pt x="406" y="1621"/>
                  </a:cubicBezTo>
                  <a:lnTo>
                    <a:pt x="16598" y="1621"/>
                  </a:lnTo>
                  <a:cubicBezTo>
                    <a:pt x="16821" y="1621"/>
                    <a:pt x="17002" y="1440"/>
                    <a:pt x="17002" y="1216"/>
                  </a:cubicBezTo>
                  <a:lnTo>
                    <a:pt x="17002" y="1017"/>
                  </a:lnTo>
                  <a:cubicBezTo>
                    <a:pt x="17002" y="674"/>
                    <a:pt x="16959" y="333"/>
                    <a:pt x="168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4"/>
            <p:cNvSpPr/>
            <p:nvPr/>
          </p:nvSpPr>
          <p:spPr>
            <a:xfrm>
              <a:off x="5861225" y="483800"/>
              <a:ext cx="20250" cy="354225"/>
            </a:xfrm>
            <a:custGeom>
              <a:rect b="b" l="l" r="r" t="t"/>
              <a:pathLst>
                <a:path extrusionOk="0" h="14169" w="810">
                  <a:moveTo>
                    <a:pt x="809" y="1"/>
                  </a:moveTo>
                  <a:lnTo>
                    <a:pt x="139" y="671"/>
                  </a:lnTo>
                  <a:cubicBezTo>
                    <a:pt x="89" y="721"/>
                    <a:pt x="45" y="767"/>
                    <a:pt x="0" y="820"/>
                  </a:cubicBezTo>
                  <a:lnTo>
                    <a:pt x="0" y="14169"/>
                  </a:lnTo>
                  <a:lnTo>
                    <a:pt x="809" y="14169"/>
                  </a:lnTo>
                  <a:lnTo>
                    <a:pt x="8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4"/>
            <p:cNvSpPr/>
            <p:nvPr/>
          </p:nvSpPr>
          <p:spPr>
            <a:xfrm>
              <a:off x="5890950" y="337600"/>
              <a:ext cx="91725" cy="430050"/>
            </a:xfrm>
            <a:custGeom>
              <a:rect b="b" l="l" r="r" t="t"/>
              <a:pathLst>
                <a:path extrusionOk="0" h="17202" w="3669">
                  <a:moveTo>
                    <a:pt x="1495" y="1"/>
                  </a:moveTo>
                  <a:lnTo>
                    <a:pt x="430" y="590"/>
                  </a:lnTo>
                  <a:lnTo>
                    <a:pt x="1" y="17201"/>
                  </a:lnTo>
                  <a:lnTo>
                    <a:pt x="1" y="17201"/>
                  </a:lnTo>
                  <a:lnTo>
                    <a:pt x="3668" y="16778"/>
                  </a:lnTo>
                  <a:lnTo>
                    <a:pt x="3668" y="4434"/>
                  </a:lnTo>
                  <a:cubicBezTo>
                    <a:pt x="3668" y="3759"/>
                    <a:pt x="3592" y="3088"/>
                    <a:pt x="3440" y="2430"/>
                  </a:cubicBezTo>
                  <a:lnTo>
                    <a:pt x="3440" y="2432"/>
                  </a:lnTo>
                  <a:lnTo>
                    <a:pt x="3015" y="587"/>
                  </a:lnTo>
                  <a:lnTo>
                    <a:pt x="1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4"/>
            <p:cNvSpPr/>
            <p:nvPr/>
          </p:nvSpPr>
          <p:spPr>
            <a:xfrm>
              <a:off x="5881450" y="352250"/>
              <a:ext cx="101225" cy="425050"/>
            </a:xfrm>
            <a:custGeom>
              <a:rect b="b" l="l" r="r" t="t"/>
              <a:pathLst>
                <a:path extrusionOk="0" h="17002" w="4049">
                  <a:moveTo>
                    <a:pt x="654" y="1"/>
                  </a:moveTo>
                  <a:lnTo>
                    <a:pt x="228" y="1846"/>
                  </a:lnTo>
                  <a:cubicBezTo>
                    <a:pt x="77" y="2502"/>
                    <a:pt x="0" y="3174"/>
                    <a:pt x="0" y="3849"/>
                  </a:cubicBezTo>
                  <a:lnTo>
                    <a:pt x="0" y="17001"/>
                  </a:lnTo>
                  <a:lnTo>
                    <a:pt x="4048" y="17001"/>
                  </a:lnTo>
                  <a:lnTo>
                    <a:pt x="4048" y="16192"/>
                  </a:lnTo>
                  <a:lnTo>
                    <a:pt x="2025" y="16192"/>
                  </a:lnTo>
                  <a:cubicBezTo>
                    <a:pt x="1353" y="16192"/>
                    <a:pt x="810" y="15649"/>
                    <a:pt x="810" y="14978"/>
                  </a:cubicBezTo>
                  <a:lnTo>
                    <a:pt x="810" y="4"/>
                  </a:lnTo>
                  <a:lnTo>
                    <a:pt x="6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4"/>
            <p:cNvSpPr/>
            <p:nvPr/>
          </p:nvSpPr>
          <p:spPr>
            <a:xfrm>
              <a:off x="5873525" y="777275"/>
              <a:ext cx="129375" cy="92050"/>
            </a:xfrm>
            <a:custGeom>
              <a:rect b="b" l="l" r="r" t="t"/>
              <a:pathLst>
                <a:path extrusionOk="0" h="3682" w="5175">
                  <a:moveTo>
                    <a:pt x="317" y="0"/>
                  </a:moveTo>
                  <a:lnTo>
                    <a:pt x="0" y="810"/>
                  </a:lnTo>
                  <a:lnTo>
                    <a:pt x="0" y="3682"/>
                  </a:lnTo>
                  <a:lnTo>
                    <a:pt x="5174" y="3240"/>
                  </a:lnTo>
                  <a:lnTo>
                    <a:pt x="5174" y="810"/>
                  </a:lnTo>
                  <a:cubicBezTo>
                    <a:pt x="5174" y="363"/>
                    <a:pt x="4812" y="0"/>
                    <a:pt x="4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4"/>
            <p:cNvSpPr/>
            <p:nvPr/>
          </p:nvSpPr>
          <p:spPr>
            <a:xfrm>
              <a:off x="5897575" y="410700"/>
              <a:ext cx="68475" cy="30575"/>
            </a:xfrm>
            <a:custGeom>
              <a:rect b="b" l="l" r="r" t="t"/>
              <a:pathLst>
                <a:path extrusionOk="0" h="1223" w="2739">
                  <a:moveTo>
                    <a:pt x="1380" y="0"/>
                  </a:moveTo>
                  <a:cubicBezTo>
                    <a:pt x="993" y="0"/>
                    <a:pt x="606" y="96"/>
                    <a:pt x="300" y="289"/>
                  </a:cubicBezTo>
                  <a:cubicBezTo>
                    <a:pt x="68" y="440"/>
                    <a:pt x="1" y="748"/>
                    <a:pt x="149" y="982"/>
                  </a:cubicBezTo>
                  <a:cubicBezTo>
                    <a:pt x="245" y="1135"/>
                    <a:pt x="409" y="1219"/>
                    <a:pt x="577" y="1219"/>
                  </a:cubicBezTo>
                  <a:cubicBezTo>
                    <a:pt x="666" y="1219"/>
                    <a:pt x="757" y="1195"/>
                    <a:pt x="840" y="1145"/>
                  </a:cubicBezTo>
                  <a:cubicBezTo>
                    <a:pt x="985" y="1053"/>
                    <a:pt x="1182" y="1007"/>
                    <a:pt x="1379" y="1007"/>
                  </a:cubicBezTo>
                  <a:cubicBezTo>
                    <a:pt x="1576" y="1007"/>
                    <a:pt x="1773" y="1053"/>
                    <a:pt x="1919" y="1145"/>
                  </a:cubicBezTo>
                  <a:cubicBezTo>
                    <a:pt x="2000" y="1196"/>
                    <a:pt x="2093" y="1222"/>
                    <a:pt x="2188" y="1222"/>
                  </a:cubicBezTo>
                  <a:lnTo>
                    <a:pt x="2189" y="1222"/>
                  </a:lnTo>
                  <a:cubicBezTo>
                    <a:pt x="2414" y="1222"/>
                    <a:pt x="2612" y="1074"/>
                    <a:pt x="2676" y="857"/>
                  </a:cubicBezTo>
                  <a:cubicBezTo>
                    <a:pt x="2738" y="641"/>
                    <a:pt x="2651" y="409"/>
                    <a:pt x="2460" y="289"/>
                  </a:cubicBezTo>
                  <a:cubicBezTo>
                    <a:pt x="2154" y="96"/>
                    <a:pt x="1767" y="0"/>
                    <a:pt x="13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a:off x="5897775" y="291525"/>
              <a:ext cx="68550" cy="60750"/>
            </a:xfrm>
            <a:custGeom>
              <a:rect b="b" l="l" r="r" t="t"/>
              <a:pathLst>
                <a:path extrusionOk="0" h="2430" w="2742">
                  <a:moveTo>
                    <a:pt x="1372" y="0"/>
                  </a:moveTo>
                  <a:cubicBezTo>
                    <a:pt x="898" y="0"/>
                    <a:pt x="486" y="329"/>
                    <a:pt x="380" y="790"/>
                  </a:cubicBezTo>
                  <a:lnTo>
                    <a:pt x="1" y="2430"/>
                  </a:lnTo>
                  <a:lnTo>
                    <a:pt x="2742" y="2430"/>
                  </a:lnTo>
                  <a:lnTo>
                    <a:pt x="2362" y="790"/>
                  </a:lnTo>
                  <a:cubicBezTo>
                    <a:pt x="2256" y="329"/>
                    <a:pt x="1845" y="0"/>
                    <a:pt x="13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5810600" y="797500"/>
              <a:ext cx="20250" cy="40525"/>
            </a:xfrm>
            <a:custGeom>
              <a:rect b="b" l="l" r="r" t="t"/>
              <a:pathLst>
                <a:path extrusionOk="0" h="1621" w="810">
                  <a:moveTo>
                    <a:pt x="0" y="1"/>
                  </a:moveTo>
                  <a:lnTo>
                    <a:pt x="0" y="1621"/>
                  </a:lnTo>
                  <a:lnTo>
                    <a:pt x="810" y="1621"/>
                  </a:lnTo>
                  <a:lnTo>
                    <a:pt x="8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5760025" y="797500"/>
              <a:ext cx="20250" cy="40525"/>
            </a:xfrm>
            <a:custGeom>
              <a:rect b="b" l="l" r="r" t="t"/>
              <a:pathLst>
                <a:path extrusionOk="0" h="1621" w="810">
                  <a:moveTo>
                    <a:pt x="0" y="1"/>
                  </a:moveTo>
                  <a:lnTo>
                    <a:pt x="0" y="1621"/>
                  </a:lnTo>
                  <a:lnTo>
                    <a:pt x="809" y="1621"/>
                  </a:lnTo>
                  <a:lnTo>
                    <a:pt x="8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4"/>
            <p:cNvSpPr/>
            <p:nvPr/>
          </p:nvSpPr>
          <p:spPr>
            <a:xfrm>
              <a:off x="6083850" y="797500"/>
              <a:ext cx="20250" cy="40525"/>
            </a:xfrm>
            <a:custGeom>
              <a:rect b="b" l="l" r="r" t="t"/>
              <a:pathLst>
                <a:path extrusionOk="0" h="1621" w="810">
                  <a:moveTo>
                    <a:pt x="0" y="1"/>
                  </a:moveTo>
                  <a:lnTo>
                    <a:pt x="0" y="1621"/>
                  </a:lnTo>
                  <a:lnTo>
                    <a:pt x="809" y="1621"/>
                  </a:lnTo>
                  <a:lnTo>
                    <a:pt x="8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4"/>
            <p:cNvSpPr/>
            <p:nvPr/>
          </p:nvSpPr>
          <p:spPr>
            <a:xfrm>
              <a:off x="6033250" y="797500"/>
              <a:ext cx="20275" cy="40525"/>
            </a:xfrm>
            <a:custGeom>
              <a:rect b="b" l="l" r="r" t="t"/>
              <a:pathLst>
                <a:path extrusionOk="0" h="1621" w="811">
                  <a:moveTo>
                    <a:pt x="1" y="1"/>
                  </a:moveTo>
                  <a:lnTo>
                    <a:pt x="1" y="1621"/>
                  </a:lnTo>
                  <a:lnTo>
                    <a:pt x="810" y="1621"/>
                  </a:lnTo>
                  <a:lnTo>
                    <a:pt x="8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4"/>
            <p:cNvSpPr/>
            <p:nvPr/>
          </p:nvSpPr>
          <p:spPr>
            <a:xfrm>
              <a:off x="5872500" y="858250"/>
              <a:ext cx="130400" cy="29750"/>
            </a:xfrm>
            <a:custGeom>
              <a:rect b="b" l="l" r="r" t="t"/>
              <a:pathLst>
                <a:path extrusionOk="0" h="1190" w="5216">
                  <a:moveTo>
                    <a:pt x="358" y="0"/>
                  </a:moveTo>
                  <a:lnTo>
                    <a:pt x="24" y="351"/>
                  </a:lnTo>
                  <a:lnTo>
                    <a:pt x="0" y="1190"/>
                  </a:lnTo>
                  <a:lnTo>
                    <a:pt x="4549" y="1190"/>
                  </a:lnTo>
                  <a:lnTo>
                    <a:pt x="5215" y="809"/>
                  </a:lnTo>
                  <a:lnTo>
                    <a:pt x="52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5921800" y="746725"/>
              <a:ext cx="20500" cy="182400"/>
            </a:xfrm>
            <a:custGeom>
              <a:rect b="b" l="l" r="r" t="t"/>
              <a:pathLst>
                <a:path extrusionOk="0" h="7296" w="820">
                  <a:moveTo>
                    <a:pt x="410" y="0"/>
                  </a:moveTo>
                  <a:cubicBezTo>
                    <a:pt x="183" y="0"/>
                    <a:pt x="1" y="187"/>
                    <a:pt x="5" y="413"/>
                  </a:cubicBezTo>
                  <a:lnTo>
                    <a:pt x="5" y="6890"/>
                  </a:lnTo>
                  <a:cubicBezTo>
                    <a:pt x="5" y="7114"/>
                    <a:pt x="186" y="7295"/>
                    <a:pt x="411" y="7295"/>
                  </a:cubicBezTo>
                  <a:cubicBezTo>
                    <a:pt x="635" y="7295"/>
                    <a:pt x="816" y="7114"/>
                    <a:pt x="816" y="6890"/>
                  </a:cubicBezTo>
                  <a:lnTo>
                    <a:pt x="816" y="413"/>
                  </a:lnTo>
                  <a:cubicBezTo>
                    <a:pt x="820" y="187"/>
                    <a:pt x="637" y="0"/>
                    <a:pt x="4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4"/>
            <p:cNvSpPr/>
            <p:nvPr/>
          </p:nvSpPr>
          <p:spPr>
            <a:xfrm>
              <a:off x="5861225" y="858250"/>
              <a:ext cx="60700" cy="40475"/>
            </a:xfrm>
            <a:custGeom>
              <a:rect b="b" l="l" r="r" t="t"/>
              <a:pathLst>
                <a:path extrusionOk="0" h="1619" w="2428">
                  <a:moveTo>
                    <a:pt x="0" y="0"/>
                  </a:moveTo>
                  <a:lnTo>
                    <a:pt x="0" y="1214"/>
                  </a:lnTo>
                  <a:cubicBezTo>
                    <a:pt x="0" y="1438"/>
                    <a:pt x="181" y="1619"/>
                    <a:pt x="405" y="1619"/>
                  </a:cubicBezTo>
                  <a:lnTo>
                    <a:pt x="2428" y="1619"/>
                  </a:lnTo>
                  <a:lnTo>
                    <a:pt x="2428" y="809"/>
                  </a:lnTo>
                  <a:lnTo>
                    <a:pt x="1619" y="809"/>
                  </a:lnTo>
                  <a:cubicBezTo>
                    <a:pt x="1172" y="809"/>
                    <a:pt x="809" y="447"/>
                    <a:pt x="8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4"/>
            <p:cNvSpPr/>
            <p:nvPr/>
          </p:nvSpPr>
          <p:spPr>
            <a:xfrm>
              <a:off x="5861225" y="777275"/>
              <a:ext cx="20250" cy="81000"/>
            </a:xfrm>
            <a:custGeom>
              <a:rect b="b" l="l" r="r" t="t"/>
              <a:pathLst>
                <a:path extrusionOk="0" h="3240" w="810">
                  <a:moveTo>
                    <a:pt x="809" y="0"/>
                  </a:moveTo>
                  <a:cubicBezTo>
                    <a:pt x="362" y="0"/>
                    <a:pt x="0" y="363"/>
                    <a:pt x="0" y="810"/>
                  </a:cubicBezTo>
                  <a:lnTo>
                    <a:pt x="0" y="3239"/>
                  </a:lnTo>
                  <a:lnTo>
                    <a:pt x="809" y="3239"/>
                  </a:lnTo>
                  <a:lnTo>
                    <a:pt x="8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p:nvPr/>
          </p:nvSpPr>
          <p:spPr>
            <a:xfrm>
              <a:off x="5942150" y="878475"/>
              <a:ext cx="60750" cy="20250"/>
            </a:xfrm>
            <a:custGeom>
              <a:rect b="b" l="l" r="r" t="t"/>
              <a:pathLst>
                <a:path extrusionOk="0" h="810" w="2430">
                  <a:moveTo>
                    <a:pt x="0" y="0"/>
                  </a:moveTo>
                  <a:lnTo>
                    <a:pt x="0" y="810"/>
                  </a:lnTo>
                  <a:lnTo>
                    <a:pt x="2025" y="810"/>
                  </a:lnTo>
                  <a:cubicBezTo>
                    <a:pt x="2248" y="810"/>
                    <a:pt x="2429" y="629"/>
                    <a:pt x="2429" y="405"/>
                  </a:cubicBezTo>
                  <a:lnTo>
                    <a:pt x="24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34"/>
          <p:cNvGrpSpPr/>
          <p:nvPr/>
        </p:nvGrpSpPr>
        <p:grpSpPr>
          <a:xfrm>
            <a:off x="529267" y="3097343"/>
            <a:ext cx="270254" cy="552267"/>
            <a:chOff x="5211300" y="3937075"/>
            <a:chExt cx="312000" cy="637575"/>
          </a:xfrm>
        </p:grpSpPr>
        <p:sp>
          <p:nvSpPr>
            <p:cNvPr id="512" name="Google Shape;512;p34"/>
            <p:cNvSpPr/>
            <p:nvPr/>
          </p:nvSpPr>
          <p:spPr>
            <a:xfrm>
              <a:off x="5325800" y="4456825"/>
              <a:ext cx="83175" cy="117825"/>
            </a:xfrm>
            <a:custGeom>
              <a:rect b="b" l="l" r="r" t="t"/>
              <a:pathLst>
                <a:path extrusionOk="0" h="4713" w="3327">
                  <a:moveTo>
                    <a:pt x="1664" y="1"/>
                  </a:moveTo>
                  <a:cubicBezTo>
                    <a:pt x="745" y="1"/>
                    <a:pt x="1" y="745"/>
                    <a:pt x="1" y="1663"/>
                  </a:cubicBezTo>
                  <a:cubicBezTo>
                    <a:pt x="1" y="2550"/>
                    <a:pt x="841" y="3858"/>
                    <a:pt x="1328" y="4538"/>
                  </a:cubicBezTo>
                  <a:cubicBezTo>
                    <a:pt x="1410" y="4654"/>
                    <a:pt x="1537" y="4712"/>
                    <a:pt x="1664" y="4712"/>
                  </a:cubicBezTo>
                  <a:cubicBezTo>
                    <a:pt x="1791" y="4712"/>
                    <a:pt x="1918" y="4654"/>
                    <a:pt x="2001" y="4538"/>
                  </a:cubicBezTo>
                  <a:cubicBezTo>
                    <a:pt x="2486" y="3856"/>
                    <a:pt x="3327" y="2550"/>
                    <a:pt x="3327" y="1663"/>
                  </a:cubicBezTo>
                  <a:cubicBezTo>
                    <a:pt x="3327" y="745"/>
                    <a:pt x="2583" y="1"/>
                    <a:pt x="16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4"/>
            <p:cNvSpPr/>
            <p:nvPr/>
          </p:nvSpPr>
          <p:spPr>
            <a:xfrm>
              <a:off x="5339350" y="4467225"/>
              <a:ext cx="54025" cy="52000"/>
            </a:xfrm>
            <a:custGeom>
              <a:rect b="b" l="l" r="r" t="t"/>
              <a:pathLst>
                <a:path extrusionOk="0" h="2080" w="2161">
                  <a:moveTo>
                    <a:pt x="1122" y="1"/>
                  </a:moveTo>
                  <a:cubicBezTo>
                    <a:pt x="701" y="1"/>
                    <a:pt x="323" y="254"/>
                    <a:pt x="162" y="642"/>
                  </a:cubicBezTo>
                  <a:cubicBezTo>
                    <a:pt x="0" y="1031"/>
                    <a:pt x="90" y="1478"/>
                    <a:pt x="387" y="1775"/>
                  </a:cubicBezTo>
                  <a:cubicBezTo>
                    <a:pt x="585" y="1974"/>
                    <a:pt x="851" y="2079"/>
                    <a:pt x="1122" y="2079"/>
                  </a:cubicBezTo>
                  <a:cubicBezTo>
                    <a:pt x="1256" y="2079"/>
                    <a:pt x="1391" y="2053"/>
                    <a:pt x="1520" y="2000"/>
                  </a:cubicBezTo>
                  <a:cubicBezTo>
                    <a:pt x="1908" y="1839"/>
                    <a:pt x="2161" y="1459"/>
                    <a:pt x="2161" y="1039"/>
                  </a:cubicBezTo>
                  <a:cubicBezTo>
                    <a:pt x="2161" y="465"/>
                    <a:pt x="1695" y="1"/>
                    <a:pt x="1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4"/>
            <p:cNvSpPr/>
            <p:nvPr/>
          </p:nvSpPr>
          <p:spPr>
            <a:xfrm>
              <a:off x="5460950" y="4228125"/>
              <a:ext cx="41600" cy="135175"/>
            </a:xfrm>
            <a:custGeom>
              <a:rect b="b" l="l" r="r" t="t"/>
              <a:pathLst>
                <a:path extrusionOk="0" h="5407" w="1664">
                  <a:moveTo>
                    <a:pt x="1" y="0"/>
                  </a:moveTo>
                  <a:lnTo>
                    <a:pt x="1" y="5406"/>
                  </a:lnTo>
                  <a:lnTo>
                    <a:pt x="1663" y="5406"/>
                  </a:lnTo>
                  <a:lnTo>
                    <a:pt x="1663" y="2353"/>
                  </a:lnTo>
                  <a:cubicBezTo>
                    <a:pt x="1663" y="1912"/>
                    <a:pt x="1488" y="1489"/>
                    <a:pt x="1176" y="1177"/>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5450375" y="4165475"/>
              <a:ext cx="21150" cy="280975"/>
            </a:xfrm>
            <a:custGeom>
              <a:rect b="b" l="l" r="r" t="t"/>
              <a:pathLst>
                <a:path extrusionOk="0" h="11239" w="846">
                  <a:moveTo>
                    <a:pt x="424" y="1"/>
                  </a:moveTo>
                  <a:cubicBezTo>
                    <a:pt x="189" y="1"/>
                    <a:pt x="1" y="193"/>
                    <a:pt x="8" y="428"/>
                  </a:cubicBezTo>
                  <a:lnTo>
                    <a:pt x="8" y="10823"/>
                  </a:lnTo>
                  <a:cubicBezTo>
                    <a:pt x="8" y="11052"/>
                    <a:pt x="193" y="11239"/>
                    <a:pt x="424" y="11239"/>
                  </a:cubicBezTo>
                  <a:cubicBezTo>
                    <a:pt x="653" y="11239"/>
                    <a:pt x="838" y="11052"/>
                    <a:pt x="838" y="10823"/>
                  </a:cubicBezTo>
                  <a:lnTo>
                    <a:pt x="838" y="428"/>
                  </a:lnTo>
                  <a:cubicBezTo>
                    <a:pt x="845" y="193"/>
                    <a:pt x="657" y="1"/>
                    <a:pt x="4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5398550" y="4269725"/>
              <a:ext cx="124750" cy="176300"/>
            </a:xfrm>
            <a:custGeom>
              <a:rect b="b" l="l" r="r" t="t"/>
              <a:pathLst>
                <a:path extrusionOk="0" h="7052" w="4990">
                  <a:moveTo>
                    <a:pt x="1249" y="0"/>
                  </a:moveTo>
                  <a:lnTo>
                    <a:pt x="1" y="425"/>
                  </a:lnTo>
                  <a:lnTo>
                    <a:pt x="1" y="5174"/>
                  </a:lnTo>
                  <a:lnTo>
                    <a:pt x="3743" y="5174"/>
                  </a:lnTo>
                  <a:cubicBezTo>
                    <a:pt x="3972" y="5174"/>
                    <a:pt x="4159" y="5592"/>
                    <a:pt x="4159" y="5822"/>
                  </a:cubicBezTo>
                  <a:lnTo>
                    <a:pt x="4159" y="6653"/>
                  </a:lnTo>
                  <a:cubicBezTo>
                    <a:pt x="4168" y="6876"/>
                    <a:pt x="4352" y="7052"/>
                    <a:pt x="4575" y="7052"/>
                  </a:cubicBezTo>
                  <a:cubicBezTo>
                    <a:pt x="4797" y="7052"/>
                    <a:pt x="4981" y="6876"/>
                    <a:pt x="4990" y="6653"/>
                  </a:cubicBezTo>
                  <a:lnTo>
                    <a:pt x="4990" y="4431"/>
                  </a:lnTo>
                  <a:cubicBezTo>
                    <a:pt x="4990" y="3990"/>
                    <a:pt x="4814" y="3567"/>
                    <a:pt x="4503" y="3256"/>
                  </a:cubicBezTo>
                  <a:lnTo>
                    <a:pt x="12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5398550" y="4238525"/>
              <a:ext cx="104000" cy="176725"/>
            </a:xfrm>
            <a:custGeom>
              <a:rect b="b" l="l" r="r" t="t"/>
              <a:pathLst>
                <a:path extrusionOk="0" h="7069" w="4160">
                  <a:moveTo>
                    <a:pt x="1" y="0"/>
                  </a:moveTo>
                  <a:lnTo>
                    <a:pt x="1" y="6653"/>
                  </a:lnTo>
                  <a:lnTo>
                    <a:pt x="3743" y="6653"/>
                  </a:lnTo>
                  <a:cubicBezTo>
                    <a:pt x="3972" y="6653"/>
                    <a:pt x="4159" y="6840"/>
                    <a:pt x="4159" y="7069"/>
                  </a:cubicBezTo>
                  <a:lnTo>
                    <a:pt x="4159" y="6238"/>
                  </a:lnTo>
                  <a:cubicBezTo>
                    <a:pt x="4159" y="5778"/>
                    <a:pt x="3787" y="5406"/>
                    <a:pt x="3327" y="5406"/>
                  </a:cubicBezTo>
                  <a:lnTo>
                    <a:pt x="2497" y="5406"/>
                  </a:lnTo>
                  <a:cubicBezTo>
                    <a:pt x="1808" y="5406"/>
                    <a:pt x="1249" y="4848"/>
                    <a:pt x="1249" y="4160"/>
                  </a:cubicBezTo>
                  <a:lnTo>
                    <a:pt x="1249" y="1248"/>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a:off x="5450375" y="4165475"/>
              <a:ext cx="21150" cy="31500"/>
            </a:xfrm>
            <a:custGeom>
              <a:rect b="b" l="l" r="r" t="t"/>
              <a:pathLst>
                <a:path extrusionOk="0" h="1260" w="846">
                  <a:moveTo>
                    <a:pt x="422" y="1"/>
                  </a:moveTo>
                  <a:cubicBezTo>
                    <a:pt x="189" y="1"/>
                    <a:pt x="1" y="194"/>
                    <a:pt x="8" y="428"/>
                  </a:cubicBezTo>
                  <a:lnTo>
                    <a:pt x="8" y="1260"/>
                  </a:lnTo>
                  <a:lnTo>
                    <a:pt x="838" y="1260"/>
                  </a:lnTo>
                  <a:lnTo>
                    <a:pt x="838" y="428"/>
                  </a:lnTo>
                  <a:cubicBezTo>
                    <a:pt x="845" y="194"/>
                    <a:pt x="657" y="1"/>
                    <a:pt x="4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5232250" y="4228125"/>
              <a:ext cx="41625" cy="135175"/>
            </a:xfrm>
            <a:custGeom>
              <a:rect b="b" l="l" r="r" t="t"/>
              <a:pathLst>
                <a:path extrusionOk="0" h="5407" w="1665">
                  <a:moveTo>
                    <a:pt x="1664" y="0"/>
                  </a:moveTo>
                  <a:lnTo>
                    <a:pt x="488" y="1177"/>
                  </a:lnTo>
                  <a:cubicBezTo>
                    <a:pt x="176" y="1489"/>
                    <a:pt x="0" y="1912"/>
                    <a:pt x="0" y="2353"/>
                  </a:cubicBezTo>
                  <a:lnTo>
                    <a:pt x="0" y="5406"/>
                  </a:lnTo>
                  <a:lnTo>
                    <a:pt x="1664" y="5406"/>
                  </a:lnTo>
                  <a:lnTo>
                    <a:pt x="166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a:off x="5263275" y="4165475"/>
              <a:ext cx="21125" cy="280975"/>
            </a:xfrm>
            <a:custGeom>
              <a:rect b="b" l="l" r="r" t="t"/>
              <a:pathLst>
                <a:path extrusionOk="0" h="11239" w="845">
                  <a:moveTo>
                    <a:pt x="423" y="1"/>
                  </a:moveTo>
                  <a:cubicBezTo>
                    <a:pt x="188" y="1"/>
                    <a:pt x="0" y="193"/>
                    <a:pt x="7" y="428"/>
                  </a:cubicBezTo>
                  <a:lnTo>
                    <a:pt x="7" y="10823"/>
                  </a:lnTo>
                  <a:cubicBezTo>
                    <a:pt x="7" y="11052"/>
                    <a:pt x="192" y="11238"/>
                    <a:pt x="422" y="11239"/>
                  </a:cubicBezTo>
                  <a:lnTo>
                    <a:pt x="422" y="11239"/>
                  </a:lnTo>
                  <a:cubicBezTo>
                    <a:pt x="653" y="11238"/>
                    <a:pt x="838" y="11052"/>
                    <a:pt x="838" y="10823"/>
                  </a:cubicBezTo>
                  <a:lnTo>
                    <a:pt x="838" y="428"/>
                  </a:lnTo>
                  <a:cubicBezTo>
                    <a:pt x="845" y="193"/>
                    <a:pt x="657" y="1"/>
                    <a:pt x="423" y="1"/>
                  </a:cubicBezTo>
                  <a:close/>
                  <a:moveTo>
                    <a:pt x="422" y="11239"/>
                  </a:moveTo>
                  <a:cubicBezTo>
                    <a:pt x="422" y="11239"/>
                    <a:pt x="422" y="11239"/>
                    <a:pt x="422" y="11239"/>
                  </a:cubicBezTo>
                  <a:lnTo>
                    <a:pt x="423" y="11239"/>
                  </a:lnTo>
                  <a:cubicBezTo>
                    <a:pt x="423" y="11239"/>
                    <a:pt x="423" y="11239"/>
                    <a:pt x="422" y="1123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4"/>
            <p:cNvSpPr/>
            <p:nvPr/>
          </p:nvSpPr>
          <p:spPr>
            <a:xfrm>
              <a:off x="5211300" y="4269725"/>
              <a:ext cx="101325" cy="177025"/>
            </a:xfrm>
            <a:custGeom>
              <a:rect b="b" l="l" r="r" t="t"/>
              <a:pathLst>
                <a:path extrusionOk="0" h="7081" w="4053">
                  <a:moveTo>
                    <a:pt x="3750" y="0"/>
                  </a:moveTo>
                  <a:lnTo>
                    <a:pt x="496" y="3254"/>
                  </a:lnTo>
                  <a:cubicBezTo>
                    <a:pt x="183" y="3567"/>
                    <a:pt x="8" y="3990"/>
                    <a:pt x="8" y="4431"/>
                  </a:cubicBezTo>
                  <a:lnTo>
                    <a:pt x="8" y="6653"/>
                  </a:lnTo>
                  <a:cubicBezTo>
                    <a:pt x="1" y="6886"/>
                    <a:pt x="189" y="7080"/>
                    <a:pt x="424" y="7080"/>
                  </a:cubicBezTo>
                  <a:cubicBezTo>
                    <a:pt x="659" y="7080"/>
                    <a:pt x="845" y="6886"/>
                    <a:pt x="840" y="6653"/>
                  </a:cubicBezTo>
                  <a:lnTo>
                    <a:pt x="840" y="5821"/>
                  </a:lnTo>
                  <a:cubicBezTo>
                    <a:pt x="840" y="5592"/>
                    <a:pt x="1039" y="4891"/>
                    <a:pt x="1039" y="4891"/>
                  </a:cubicBezTo>
                  <a:lnTo>
                    <a:pt x="4053" y="4451"/>
                  </a:lnTo>
                  <a:lnTo>
                    <a:pt x="37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4"/>
            <p:cNvSpPr/>
            <p:nvPr/>
          </p:nvSpPr>
          <p:spPr>
            <a:xfrm>
              <a:off x="5232275" y="4238525"/>
              <a:ext cx="103975" cy="176725"/>
            </a:xfrm>
            <a:custGeom>
              <a:rect b="b" l="l" r="r" t="t"/>
              <a:pathLst>
                <a:path extrusionOk="0" h="7069" w="4159">
                  <a:moveTo>
                    <a:pt x="4159" y="0"/>
                  </a:moveTo>
                  <a:lnTo>
                    <a:pt x="2911" y="1248"/>
                  </a:lnTo>
                  <a:lnTo>
                    <a:pt x="2911" y="4160"/>
                  </a:lnTo>
                  <a:cubicBezTo>
                    <a:pt x="2910" y="4848"/>
                    <a:pt x="2352" y="5406"/>
                    <a:pt x="1663" y="5406"/>
                  </a:cubicBezTo>
                  <a:lnTo>
                    <a:pt x="831" y="5406"/>
                  </a:lnTo>
                  <a:cubicBezTo>
                    <a:pt x="373" y="5406"/>
                    <a:pt x="1" y="5778"/>
                    <a:pt x="1" y="6238"/>
                  </a:cubicBezTo>
                  <a:lnTo>
                    <a:pt x="1" y="7069"/>
                  </a:lnTo>
                  <a:cubicBezTo>
                    <a:pt x="1" y="6840"/>
                    <a:pt x="186" y="6653"/>
                    <a:pt x="417" y="6653"/>
                  </a:cubicBezTo>
                  <a:lnTo>
                    <a:pt x="4159" y="6653"/>
                  </a:lnTo>
                  <a:lnTo>
                    <a:pt x="41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4"/>
            <p:cNvSpPr/>
            <p:nvPr/>
          </p:nvSpPr>
          <p:spPr>
            <a:xfrm>
              <a:off x="5336650" y="4008050"/>
              <a:ext cx="72325" cy="417100"/>
            </a:xfrm>
            <a:custGeom>
              <a:rect b="b" l="l" r="r" t="t"/>
              <a:pathLst>
                <a:path extrusionOk="0" h="16684" w="2893">
                  <a:moveTo>
                    <a:pt x="1329" y="0"/>
                  </a:moveTo>
                  <a:lnTo>
                    <a:pt x="398" y="488"/>
                  </a:lnTo>
                  <a:lnTo>
                    <a:pt x="229" y="559"/>
                  </a:lnTo>
                  <a:cubicBezTo>
                    <a:pt x="77" y="1063"/>
                    <a:pt x="1" y="1586"/>
                    <a:pt x="1" y="2112"/>
                  </a:cubicBezTo>
                  <a:lnTo>
                    <a:pt x="1" y="15852"/>
                  </a:lnTo>
                  <a:cubicBezTo>
                    <a:pt x="1" y="16310"/>
                    <a:pt x="373" y="16684"/>
                    <a:pt x="831" y="16684"/>
                  </a:cubicBezTo>
                  <a:lnTo>
                    <a:pt x="2061" y="16684"/>
                  </a:lnTo>
                  <a:lnTo>
                    <a:pt x="2893" y="16288"/>
                  </a:lnTo>
                  <a:lnTo>
                    <a:pt x="2893" y="2112"/>
                  </a:lnTo>
                  <a:cubicBezTo>
                    <a:pt x="2893" y="1586"/>
                    <a:pt x="2815" y="1063"/>
                    <a:pt x="2664" y="559"/>
                  </a:cubicBezTo>
                  <a:lnTo>
                    <a:pt x="2665" y="559"/>
                  </a:lnTo>
                  <a:lnTo>
                    <a:pt x="2644" y="488"/>
                  </a:lnTo>
                  <a:lnTo>
                    <a:pt x="13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a:off x="5325800" y="4016325"/>
              <a:ext cx="83150" cy="419700"/>
            </a:xfrm>
            <a:custGeom>
              <a:rect b="b" l="l" r="r" t="t"/>
              <a:pathLst>
                <a:path extrusionOk="0" h="16788" w="3326">
                  <a:moveTo>
                    <a:pt x="568" y="0"/>
                  </a:moveTo>
                  <a:lnTo>
                    <a:pt x="250" y="157"/>
                  </a:lnTo>
                  <a:lnTo>
                    <a:pt x="228" y="229"/>
                  </a:lnTo>
                  <a:cubicBezTo>
                    <a:pt x="77" y="733"/>
                    <a:pt x="1" y="1255"/>
                    <a:pt x="1" y="1781"/>
                  </a:cubicBezTo>
                  <a:lnTo>
                    <a:pt x="1" y="15957"/>
                  </a:lnTo>
                  <a:cubicBezTo>
                    <a:pt x="1" y="16415"/>
                    <a:pt x="373" y="16787"/>
                    <a:pt x="832" y="16787"/>
                  </a:cubicBezTo>
                  <a:lnTo>
                    <a:pt x="2495" y="16787"/>
                  </a:lnTo>
                  <a:cubicBezTo>
                    <a:pt x="2953" y="16787"/>
                    <a:pt x="3325" y="16415"/>
                    <a:pt x="3325" y="15957"/>
                  </a:cubicBezTo>
                  <a:lnTo>
                    <a:pt x="1664" y="15957"/>
                  </a:lnTo>
                  <a:lnTo>
                    <a:pt x="1664" y="8472"/>
                  </a:lnTo>
                  <a:cubicBezTo>
                    <a:pt x="1205" y="8472"/>
                    <a:pt x="832" y="8100"/>
                    <a:pt x="832" y="7642"/>
                  </a:cubicBezTo>
                  <a:lnTo>
                    <a:pt x="832" y="157"/>
                  </a:lnTo>
                  <a:lnTo>
                    <a:pt x="5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4"/>
            <p:cNvSpPr/>
            <p:nvPr/>
          </p:nvSpPr>
          <p:spPr>
            <a:xfrm>
              <a:off x="5337800" y="4436025"/>
              <a:ext cx="59225" cy="41600"/>
            </a:xfrm>
            <a:custGeom>
              <a:rect b="b" l="l" r="r" t="t"/>
              <a:pathLst>
                <a:path extrusionOk="0" h="1664" w="2369">
                  <a:moveTo>
                    <a:pt x="352" y="1"/>
                  </a:moveTo>
                  <a:lnTo>
                    <a:pt x="67" y="1147"/>
                  </a:lnTo>
                  <a:cubicBezTo>
                    <a:pt x="0" y="1410"/>
                    <a:pt x="200" y="1663"/>
                    <a:pt x="470" y="1663"/>
                  </a:cubicBezTo>
                  <a:lnTo>
                    <a:pt x="1899" y="1663"/>
                  </a:lnTo>
                  <a:cubicBezTo>
                    <a:pt x="2171" y="1663"/>
                    <a:pt x="2369" y="1410"/>
                    <a:pt x="2302" y="1147"/>
                  </a:cubicBezTo>
                  <a:lnTo>
                    <a:pt x="20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a:off x="5357000" y="4228450"/>
              <a:ext cx="20775" cy="218000"/>
            </a:xfrm>
            <a:custGeom>
              <a:rect b="b" l="l" r="r" t="t"/>
              <a:pathLst>
                <a:path extrusionOk="0" h="8720" w="831">
                  <a:moveTo>
                    <a:pt x="416" y="0"/>
                  </a:moveTo>
                  <a:cubicBezTo>
                    <a:pt x="191" y="0"/>
                    <a:pt x="6" y="178"/>
                    <a:pt x="0" y="403"/>
                  </a:cubicBezTo>
                  <a:lnTo>
                    <a:pt x="0" y="8304"/>
                  </a:lnTo>
                  <a:cubicBezTo>
                    <a:pt x="0" y="8533"/>
                    <a:pt x="185" y="8719"/>
                    <a:pt x="416" y="8720"/>
                  </a:cubicBezTo>
                  <a:lnTo>
                    <a:pt x="416" y="8720"/>
                  </a:lnTo>
                  <a:cubicBezTo>
                    <a:pt x="646" y="8719"/>
                    <a:pt x="831" y="8533"/>
                    <a:pt x="831" y="8304"/>
                  </a:cubicBezTo>
                  <a:lnTo>
                    <a:pt x="831" y="403"/>
                  </a:lnTo>
                  <a:cubicBezTo>
                    <a:pt x="825" y="178"/>
                    <a:pt x="640" y="0"/>
                    <a:pt x="416" y="0"/>
                  </a:cubicBezTo>
                  <a:close/>
                  <a:moveTo>
                    <a:pt x="416" y="8720"/>
                  </a:moveTo>
                  <a:lnTo>
                    <a:pt x="416" y="8720"/>
                  </a:lnTo>
                  <a:cubicBezTo>
                    <a:pt x="415" y="8720"/>
                    <a:pt x="415" y="8720"/>
                    <a:pt x="415" y="8720"/>
                  </a:cubicBezTo>
                  <a:lnTo>
                    <a:pt x="416" y="8720"/>
                  </a:lnTo>
                  <a:cubicBezTo>
                    <a:pt x="416" y="8720"/>
                    <a:pt x="416" y="8720"/>
                    <a:pt x="416" y="872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5263300" y="4165475"/>
              <a:ext cx="21150" cy="31500"/>
            </a:xfrm>
            <a:custGeom>
              <a:rect b="b" l="l" r="r" t="t"/>
              <a:pathLst>
                <a:path extrusionOk="0" h="1260" w="846">
                  <a:moveTo>
                    <a:pt x="422" y="1"/>
                  </a:moveTo>
                  <a:cubicBezTo>
                    <a:pt x="189" y="1"/>
                    <a:pt x="0" y="194"/>
                    <a:pt x="8" y="428"/>
                  </a:cubicBezTo>
                  <a:lnTo>
                    <a:pt x="8" y="1260"/>
                  </a:lnTo>
                  <a:lnTo>
                    <a:pt x="838" y="1260"/>
                  </a:lnTo>
                  <a:lnTo>
                    <a:pt x="838" y="428"/>
                  </a:lnTo>
                  <a:cubicBezTo>
                    <a:pt x="845" y="194"/>
                    <a:pt x="657" y="1"/>
                    <a:pt x="4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4"/>
            <p:cNvSpPr/>
            <p:nvPr/>
          </p:nvSpPr>
          <p:spPr>
            <a:xfrm>
              <a:off x="5341725" y="3937075"/>
              <a:ext cx="61025" cy="83200"/>
            </a:xfrm>
            <a:custGeom>
              <a:rect b="b" l="l" r="r" t="t"/>
              <a:pathLst>
                <a:path extrusionOk="0" h="3328" w="2441">
                  <a:moveTo>
                    <a:pt x="1027" y="1"/>
                  </a:moveTo>
                  <a:cubicBezTo>
                    <a:pt x="780" y="1"/>
                    <a:pt x="563" y="164"/>
                    <a:pt x="493" y="400"/>
                  </a:cubicBezTo>
                  <a:lnTo>
                    <a:pt x="491" y="399"/>
                  </a:lnTo>
                  <a:lnTo>
                    <a:pt x="195" y="1386"/>
                  </a:lnTo>
                  <a:lnTo>
                    <a:pt x="0" y="2996"/>
                  </a:lnTo>
                  <a:lnTo>
                    <a:pt x="195" y="3327"/>
                  </a:lnTo>
                  <a:lnTo>
                    <a:pt x="2441" y="3327"/>
                  </a:lnTo>
                  <a:lnTo>
                    <a:pt x="1562" y="400"/>
                  </a:lnTo>
                  <a:cubicBezTo>
                    <a:pt x="1491" y="164"/>
                    <a:pt x="1274"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5332025" y="3971725"/>
              <a:ext cx="14600" cy="48550"/>
            </a:xfrm>
            <a:custGeom>
              <a:rect b="b" l="l" r="r" t="t"/>
              <a:pathLst>
                <a:path extrusionOk="0" h="1942" w="584">
                  <a:moveTo>
                    <a:pt x="583" y="0"/>
                  </a:moveTo>
                  <a:lnTo>
                    <a:pt x="1" y="1941"/>
                  </a:lnTo>
                  <a:lnTo>
                    <a:pt x="583" y="1941"/>
                  </a:lnTo>
                  <a:lnTo>
                    <a:pt x="5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4"/>
            <p:cNvSpPr/>
            <p:nvPr/>
          </p:nvSpPr>
          <p:spPr>
            <a:xfrm>
              <a:off x="5346600" y="4124200"/>
              <a:ext cx="51975" cy="47000"/>
            </a:xfrm>
            <a:custGeom>
              <a:rect b="b" l="l" r="r" t="t"/>
              <a:pathLst>
                <a:path extrusionOk="0" h="1880" w="2079">
                  <a:moveTo>
                    <a:pt x="821" y="0"/>
                  </a:moveTo>
                  <a:cubicBezTo>
                    <a:pt x="683" y="0"/>
                    <a:pt x="546" y="24"/>
                    <a:pt x="416" y="71"/>
                  </a:cubicBezTo>
                  <a:lnTo>
                    <a:pt x="0" y="1879"/>
                  </a:lnTo>
                  <a:lnTo>
                    <a:pt x="1429" y="1879"/>
                  </a:lnTo>
                  <a:lnTo>
                    <a:pt x="2079" y="1663"/>
                  </a:lnTo>
                  <a:lnTo>
                    <a:pt x="2079" y="1247"/>
                  </a:lnTo>
                  <a:cubicBezTo>
                    <a:pt x="2079" y="558"/>
                    <a:pt x="1520" y="0"/>
                    <a:pt x="831" y="0"/>
                  </a:cubicBezTo>
                  <a:lnTo>
                    <a:pt x="832" y="0"/>
                  </a:lnTo>
                  <a:cubicBezTo>
                    <a:pt x="828" y="0"/>
                    <a:pt x="825" y="0"/>
                    <a:pt x="8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a:off x="5336225" y="4125975"/>
              <a:ext cx="62350" cy="60600"/>
            </a:xfrm>
            <a:custGeom>
              <a:rect b="b" l="l" r="r" t="t"/>
              <a:pathLst>
                <a:path extrusionOk="0" h="2424" w="2494">
                  <a:moveTo>
                    <a:pt x="831" y="0"/>
                  </a:moveTo>
                  <a:cubicBezTo>
                    <a:pt x="333" y="177"/>
                    <a:pt x="1" y="648"/>
                    <a:pt x="1" y="1177"/>
                  </a:cubicBezTo>
                  <a:lnTo>
                    <a:pt x="1" y="2008"/>
                  </a:lnTo>
                  <a:cubicBezTo>
                    <a:pt x="1" y="2237"/>
                    <a:pt x="186" y="2424"/>
                    <a:pt x="415" y="2424"/>
                  </a:cubicBezTo>
                  <a:lnTo>
                    <a:pt x="2078" y="2424"/>
                  </a:lnTo>
                  <a:cubicBezTo>
                    <a:pt x="2309" y="2424"/>
                    <a:pt x="2494" y="2237"/>
                    <a:pt x="2494" y="2008"/>
                  </a:cubicBezTo>
                  <a:lnTo>
                    <a:pt x="2494" y="1592"/>
                  </a:lnTo>
                  <a:lnTo>
                    <a:pt x="1663" y="1592"/>
                  </a:lnTo>
                  <a:cubicBezTo>
                    <a:pt x="1204" y="1592"/>
                    <a:pt x="831" y="1220"/>
                    <a:pt x="831" y="761"/>
                  </a:cubicBezTo>
                  <a:lnTo>
                    <a:pt x="8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34"/>
          <p:cNvGrpSpPr/>
          <p:nvPr/>
        </p:nvGrpSpPr>
        <p:grpSpPr>
          <a:xfrm rot="1799903">
            <a:off x="934386" y="1012969"/>
            <a:ext cx="552273" cy="427599"/>
            <a:chOff x="4603125" y="2265900"/>
            <a:chExt cx="637550" cy="493625"/>
          </a:xfrm>
        </p:grpSpPr>
        <p:sp>
          <p:nvSpPr>
            <p:cNvPr id="533" name="Google Shape;533;p34"/>
            <p:cNvSpPr/>
            <p:nvPr/>
          </p:nvSpPr>
          <p:spPr>
            <a:xfrm>
              <a:off x="4757375" y="2533275"/>
              <a:ext cx="60375" cy="82300"/>
            </a:xfrm>
            <a:custGeom>
              <a:rect b="b" l="l" r="r" t="t"/>
              <a:pathLst>
                <a:path extrusionOk="0" h="3292" w="2415">
                  <a:moveTo>
                    <a:pt x="1" y="1"/>
                  </a:moveTo>
                  <a:lnTo>
                    <a:pt x="1" y="2672"/>
                  </a:lnTo>
                  <a:lnTo>
                    <a:pt x="984" y="3291"/>
                  </a:lnTo>
                  <a:lnTo>
                    <a:pt x="1536" y="3291"/>
                  </a:lnTo>
                  <a:cubicBezTo>
                    <a:pt x="2031" y="3291"/>
                    <a:pt x="2415" y="2857"/>
                    <a:pt x="2352" y="2366"/>
                  </a:cubicBezTo>
                  <a:lnTo>
                    <a:pt x="2243" y="1490"/>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a:off x="4757375" y="2533275"/>
              <a:ext cx="56100" cy="82275"/>
            </a:xfrm>
            <a:custGeom>
              <a:rect b="b" l="l" r="r" t="t"/>
              <a:pathLst>
                <a:path extrusionOk="0" h="3291" w="2244">
                  <a:moveTo>
                    <a:pt x="1" y="1"/>
                  </a:moveTo>
                  <a:lnTo>
                    <a:pt x="1" y="3290"/>
                  </a:lnTo>
                  <a:lnTo>
                    <a:pt x="984" y="3290"/>
                  </a:lnTo>
                  <a:lnTo>
                    <a:pt x="1260" y="1905"/>
                  </a:lnTo>
                  <a:cubicBezTo>
                    <a:pt x="1318" y="1617"/>
                    <a:pt x="1571" y="1419"/>
                    <a:pt x="1853" y="1419"/>
                  </a:cubicBezTo>
                  <a:cubicBezTo>
                    <a:pt x="1895" y="1419"/>
                    <a:pt x="1937" y="1423"/>
                    <a:pt x="1980" y="1432"/>
                  </a:cubicBezTo>
                  <a:lnTo>
                    <a:pt x="2243" y="1490"/>
                  </a:lnTo>
                  <a:lnTo>
                    <a:pt x="2243" y="1490"/>
                  </a:lnTo>
                  <a:lnTo>
                    <a:pt x="20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4649250" y="2512700"/>
              <a:ext cx="128700" cy="240675"/>
            </a:xfrm>
            <a:custGeom>
              <a:rect b="b" l="l" r="r" t="t"/>
              <a:pathLst>
                <a:path extrusionOk="0" h="9627" w="5148">
                  <a:moveTo>
                    <a:pt x="1874" y="0"/>
                  </a:moveTo>
                  <a:lnTo>
                    <a:pt x="103" y="8888"/>
                  </a:lnTo>
                  <a:cubicBezTo>
                    <a:pt x="1" y="9397"/>
                    <a:pt x="390" y="9627"/>
                    <a:pt x="909" y="9627"/>
                  </a:cubicBezTo>
                  <a:lnTo>
                    <a:pt x="4101" y="9627"/>
                  </a:lnTo>
                  <a:lnTo>
                    <a:pt x="4967" y="9049"/>
                  </a:lnTo>
                  <a:cubicBezTo>
                    <a:pt x="4967" y="8595"/>
                    <a:pt x="4599" y="8227"/>
                    <a:pt x="4145" y="8227"/>
                  </a:cubicBezTo>
                  <a:lnTo>
                    <a:pt x="3651" y="8227"/>
                  </a:lnTo>
                  <a:lnTo>
                    <a:pt x="3252" y="7899"/>
                  </a:lnTo>
                  <a:lnTo>
                    <a:pt x="3815" y="7404"/>
                  </a:lnTo>
                  <a:lnTo>
                    <a:pt x="5148" y="712"/>
                  </a:lnTo>
                  <a:lnTo>
                    <a:pt x="18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4642100" y="2512700"/>
              <a:ext cx="131550" cy="246825"/>
            </a:xfrm>
            <a:custGeom>
              <a:rect b="b" l="l" r="r" t="t"/>
              <a:pathLst>
                <a:path extrusionOk="0" h="9873" w="5262">
                  <a:moveTo>
                    <a:pt x="1874" y="0"/>
                  </a:moveTo>
                  <a:lnTo>
                    <a:pt x="103" y="8888"/>
                  </a:lnTo>
                  <a:cubicBezTo>
                    <a:pt x="1" y="9397"/>
                    <a:pt x="390" y="9873"/>
                    <a:pt x="909" y="9873"/>
                  </a:cubicBezTo>
                  <a:lnTo>
                    <a:pt x="4387" y="9873"/>
                  </a:lnTo>
                  <a:cubicBezTo>
                    <a:pt x="4841" y="9873"/>
                    <a:pt x="5261" y="9528"/>
                    <a:pt x="5253" y="9049"/>
                  </a:cubicBezTo>
                  <a:lnTo>
                    <a:pt x="2413" y="9049"/>
                  </a:lnTo>
                  <a:cubicBezTo>
                    <a:pt x="1635" y="9049"/>
                    <a:pt x="1051" y="8338"/>
                    <a:pt x="1204" y="7575"/>
                  </a:cubicBezTo>
                  <a:lnTo>
                    <a:pt x="2675" y="191"/>
                  </a:lnTo>
                  <a:lnTo>
                    <a:pt x="2684" y="163"/>
                  </a:lnTo>
                  <a:lnTo>
                    <a:pt x="18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4695675" y="2697775"/>
              <a:ext cx="48975" cy="20625"/>
            </a:xfrm>
            <a:custGeom>
              <a:rect b="b" l="l" r="r" t="t"/>
              <a:pathLst>
                <a:path extrusionOk="0" h="825" w="1959">
                  <a:moveTo>
                    <a:pt x="412" y="1"/>
                  </a:moveTo>
                  <a:cubicBezTo>
                    <a:pt x="184" y="1"/>
                    <a:pt x="0" y="186"/>
                    <a:pt x="0" y="413"/>
                  </a:cubicBezTo>
                  <a:cubicBezTo>
                    <a:pt x="0" y="640"/>
                    <a:pt x="184" y="824"/>
                    <a:pt x="412" y="824"/>
                  </a:cubicBezTo>
                  <a:lnTo>
                    <a:pt x="1794" y="824"/>
                  </a:lnTo>
                  <a:lnTo>
                    <a:pt x="19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a:off x="4603125" y="2348175"/>
              <a:ext cx="31475" cy="144000"/>
            </a:xfrm>
            <a:custGeom>
              <a:rect b="b" l="l" r="r" t="t"/>
              <a:pathLst>
                <a:path extrusionOk="0" h="5760" w="1259">
                  <a:moveTo>
                    <a:pt x="823" y="1"/>
                  </a:moveTo>
                  <a:cubicBezTo>
                    <a:pt x="369" y="1"/>
                    <a:pt x="1" y="368"/>
                    <a:pt x="1" y="824"/>
                  </a:cubicBezTo>
                  <a:lnTo>
                    <a:pt x="1" y="4937"/>
                  </a:lnTo>
                  <a:cubicBezTo>
                    <a:pt x="1" y="5391"/>
                    <a:pt x="369" y="5759"/>
                    <a:pt x="823" y="5759"/>
                  </a:cubicBezTo>
                  <a:lnTo>
                    <a:pt x="1259" y="5250"/>
                  </a:lnTo>
                  <a:lnTo>
                    <a:pt x="1259" y="592"/>
                  </a:lnTo>
                  <a:lnTo>
                    <a:pt x="8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4623675" y="2348175"/>
              <a:ext cx="30875" cy="144000"/>
            </a:xfrm>
            <a:custGeom>
              <a:rect b="b" l="l" r="r" t="t"/>
              <a:pathLst>
                <a:path extrusionOk="0" h="5760" w="1235">
                  <a:moveTo>
                    <a:pt x="1" y="1"/>
                  </a:moveTo>
                  <a:lnTo>
                    <a:pt x="1" y="5759"/>
                  </a:lnTo>
                  <a:lnTo>
                    <a:pt x="1235" y="5759"/>
                  </a:lnTo>
                  <a:lnTo>
                    <a:pt x="12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4860200" y="2409875"/>
              <a:ext cx="349650" cy="20600"/>
            </a:xfrm>
            <a:custGeom>
              <a:rect b="b" l="l" r="r" t="t"/>
              <a:pathLst>
                <a:path extrusionOk="0" h="824" w="13986">
                  <a:moveTo>
                    <a:pt x="1" y="0"/>
                  </a:moveTo>
                  <a:lnTo>
                    <a:pt x="1" y="824"/>
                  </a:lnTo>
                  <a:lnTo>
                    <a:pt x="13985" y="824"/>
                  </a:lnTo>
                  <a:lnTo>
                    <a:pt x="1398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4860200" y="2409875"/>
              <a:ext cx="41175" cy="20600"/>
            </a:xfrm>
            <a:custGeom>
              <a:rect b="b" l="l" r="r" t="t"/>
              <a:pathLst>
                <a:path extrusionOk="0" h="824" w="1647">
                  <a:moveTo>
                    <a:pt x="1" y="0"/>
                  </a:moveTo>
                  <a:lnTo>
                    <a:pt x="1" y="824"/>
                  </a:lnTo>
                  <a:lnTo>
                    <a:pt x="1646" y="824"/>
                  </a:lnTo>
                  <a:lnTo>
                    <a:pt x="16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4952750" y="2409875"/>
              <a:ext cx="41150" cy="20600"/>
            </a:xfrm>
            <a:custGeom>
              <a:rect b="b" l="l" r="r" t="t"/>
              <a:pathLst>
                <a:path extrusionOk="0" h="824" w="1646">
                  <a:moveTo>
                    <a:pt x="0" y="0"/>
                  </a:moveTo>
                  <a:lnTo>
                    <a:pt x="0" y="824"/>
                  </a:lnTo>
                  <a:lnTo>
                    <a:pt x="1646" y="824"/>
                  </a:lnTo>
                  <a:lnTo>
                    <a:pt x="16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p:nvPr/>
          </p:nvSpPr>
          <p:spPr>
            <a:xfrm>
              <a:off x="5035025" y="2409875"/>
              <a:ext cx="41150" cy="20600"/>
            </a:xfrm>
            <a:custGeom>
              <a:rect b="b" l="l" r="r" t="t"/>
              <a:pathLst>
                <a:path extrusionOk="0" h="824" w="1646">
                  <a:moveTo>
                    <a:pt x="0" y="0"/>
                  </a:moveTo>
                  <a:lnTo>
                    <a:pt x="0" y="824"/>
                  </a:lnTo>
                  <a:lnTo>
                    <a:pt x="1646" y="824"/>
                  </a:lnTo>
                  <a:lnTo>
                    <a:pt x="16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5117300" y="2409875"/>
              <a:ext cx="41150" cy="20600"/>
            </a:xfrm>
            <a:custGeom>
              <a:rect b="b" l="l" r="r" t="t"/>
              <a:pathLst>
                <a:path extrusionOk="0" h="824" w="1646">
                  <a:moveTo>
                    <a:pt x="0" y="0"/>
                  </a:moveTo>
                  <a:lnTo>
                    <a:pt x="0" y="824"/>
                  </a:lnTo>
                  <a:lnTo>
                    <a:pt x="1645" y="824"/>
                  </a:lnTo>
                  <a:lnTo>
                    <a:pt x="16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4657275" y="2285150"/>
              <a:ext cx="191175" cy="248750"/>
            </a:xfrm>
            <a:custGeom>
              <a:rect b="b" l="l" r="r" t="t"/>
              <a:pathLst>
                <a:path extrusionOk="0" h="9950" w="7647">
                  <a:moveTo>
                    <a:pt x="7294" y="0"/>
                  </a:moveTo>
                  <a:lnTo>
                    <a:pt x="714" y="1431"/>
                  </a:lnTo>
                  <a:lnTo>
                    <a:pt x="1" y="8505"/>
                  </a:lnTo>
                  <a:lnTo>
                    <a:pt x="7647" y="9950"/>
                  </a:lnTo>
                  <a:lnTo>
                    <a:pt x="72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5182575" y="2389275"/>
              <a:ext cx="58100" cy="58500"/>
            </a:xfrm>
            <a:custGeom>
              <a:rect b="b" l="l" r="r" t="t"/>
              <a:pathLst>
                <a:path extrusionOk="0" h="2340" w="2324">
                  <a:moveTo>
                    <a:pt x="1090" y="1"/>
                  </a:moveTo>
                  <a:cubicBezTo>
                    <a:pt x="922" y="1"/>
                    <a:pt x="750" y="36"/>
                    <a:pt x="582" y="111"/>
                  </a:cubicBezTo>
                  <a:cubicBezTo>
                    <a:pt x="155" y="305"/>
                    <a:pt x="1" y="735"/>
                    <a:pt x="1" y="1236"/>
                  </a:cubicBezTo>
                  <a:cubicBezTo>
                    <a:pt x="1" y="1918"/>
                    <a:pt x="408" y="2339"/>
                    <a:pt x="1090" y="2339"/>
                  </a:cubicBezTo>
                  <a:cubicBezTo>
                    <a:pt x="1591" y="2339"/>
                    <a:pt x="2021" y="2172"/>
                    <a:pt x="2215" y="1744"/>
                  </a:cubicBezTo>
                  <a:cubicBezTo>
                    <a:pt x="2287" y="1584"/>
                    <a:pt x="2324" y="1411"/>
                    <a:pt x="2324" y="1236"/>
                  </a:cubicBezTo>
                  <a:cubicBezTo>
                    <a:pt x="2324" y="524"/>
                    <a:pt x="1740" y="1"/>
                    <a:pt x="10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p:nvPr/>
          </p:nvSpPr>
          <p:spPr>
            <a:xfrm>
              <a:off x="4944325" y="2265900"/>
              <a:ext cx="29025" cy="308525"/>
            </a:xfrm>
            <a:custGeom>
              <a:rect b="b" l="l" r="r" t="t"/>
              <a:pathLst>
                <a:path extrusionOk="0" h="12341" w="1161">
                  <a:moveTo>
                    <a:pt x="337" y="1"/>
                  </a:moveTo>
                  <a:lnTo>
                    <a:pt x="0" y="824"/>
                  </a:lnTo>
                  <a:lnTo>
                    <a:pt x="0" y="11518"/>
                  </a:lnTo>
                  <a:lnTo>
                    <a:pt x="337" y="12341"/>
                  </a:lnTo>
                  <a:cubicBezTo>
                    <a:pt x="791" y="12341"/>
                    <a:pt x="1161" y="11973"/>
                    <a:pt x="1161" y="11518"/>
                  </a:cubicBezTo>
                  <a:lnTo>
                    <a:pt x="1161" y="824"/>
                  </a:lnTo>
                  <a:cubicBezTo>
                    <a:pt x="1161" y="370"/>
                    <a:pt x="791" y="1"/>
                    <a:pt x="3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5026075" y="2296750"/>
              <a:ext cx="29525" cy="246850"/>
            </a:xfrm>
            <a:custGeom>
              <a:rect b="b" l="l" r="r" t="t"/>
              <a:pathLst>
                <a:path extrusionOk="0" h="9874" w="1181">
                  <a:moveTo>
                    <a:pt x="358" y="0"/>
                  </a:moveTo>
                  <a:lnTo>
                    <a:pt x="0" y="824"/>
                  </a:lnTo>
                  <a:lnTo>
                    <a:pt x="0" y="9050"/>
                  </a:lnTo>
                  <a:lnTo>
                    <a:pt x="358" y="9873"/>
                  </a:lnTo>
                  <a:cubicBezTo>
                    <a:pt x="812" y="9873"/>
                    <a:pt x="1180" y="9504"/>
                    <a:pt x="1180" y="9050"/>
                  </a:cubicBezTo>
                  <a:lnTo>
                    <a:pt x="1180" y="824"/>
                  </a:lnTo>
                  <a:cubicBezTo>
                    <a:pt x="1180" y="370"/>
                    <a:pt x="812" y="0"/>
                    <a:pt x="3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4"/>
            <p:cNvSpPr/>
            <p:nvPr/>
          </p:nvSpPr>
          <p:spPr>
            <a:xfrm>
              <a:off x="4932200" y="2265900"/>
              <a:ext cx="20575" cy="308525"/>
            </a:xfrm>
            <a:custGeom>
              <a:rect b="b" l="l" r="r" t="t"/>
              <a:pathLst>
                <a:path extrusionOk="0" h="12341" w="823">
                  <a:moveTo>
                    <a:pt x="822" y="1"/>
                  </a:moveTo>
                  <a:cubicBezTo>
                    <a:pt x="368" y="1"/>
                    <a:pt x="0" y="370"/>
                    <a:pt x="0" y="824"/>
                  </a:cubicBezTo>
                  <a:lnTo>
                    <a:pt x="0" y="11518"/>
                  </a:lnTo>
                  <a:cubicBezTo>
                    <a:pt x="0" y="11972"/>
                    <a:pt x="368" y="12341"/>
                    <a:pt x="822" y="12341"/>
                  </a:cubicBezTo>
                  <a:lnTo>
                    <a:pt x="8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p:nvPr/>
          </p:nvSpPr>
          <p:spPr>
            <a:xfrm>
              <a:off x="5014425" y="2296750"/>
              <a:ext cx="20625" cy="246850"/>
            </a:xfrm>
            <a:custGeom>
              <a:rect b="b" l="l" r="r" t="t"/>
              <a:pathLst>
                <a:path extrusionOk="0" h="9874" w="825">
                  <a:moveTo>
                    <a:pt x="824" y="0"/>
                  </a:moveTo>
                  <a:cubicBezTo>
                    <a:pt x="370" y="0"/>
                    <a:pt x="2" y="370"/>
                    <a:pt x="1" y="824"/>
                  </a:cubicBezTo>
                  <a:lnTo>
                    <a:pt x="1" y="9050"/>
                  </a:lnTo>
                  <a:cubicBezTo>
                    <a:pt x="1" y="9504"/>
                    <a:pt x="370" y="9873"/>
                    <a:pt x="824" y="9873"/>
                  </a:cubicBezTo>
                  <a:lnTo>
                    <a:pt x="8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4"/>
            <p:cNvSpPr/>
            <p:nvPr/>
          </p:nvSpPr>
          <p:spPr>
            <a:xfrm>
              <a:off x="5108050" y="2327625"/>
              <a:ext cx="29825" cy="185125"/>
            </a:xfrm>
            <a:custGeom>
              <a:rect b="b" l="l" r="r" t="t"/>
              <a:pathLst>
                <a:path extrusionOk="0" h="7405" w="1193">
                  <a:moveTo>
                    <a:pt x="370" y="1"/>
                  </a:moveTo>
                  <a:lnTo>
                    <a:pt x="1" y="823"/>
                  </a:lnTo>
                  <a:lnTo>
                    <a:pt x="1" y="6581"/>
                  </a:lnTo>
                  <a:lnTo>
                    <a:pt x="370" y="7405"/>
                  </a:lnTo>
                  <a:lnTo>
                    <a:pt x="370" y="7403"/>
                  </a:lnTo>
                  <a:cubicBezTo>
                    <a:pt x="824" y="7403"/>
                    <a:pt x="1192" y="7035"/>
                    <a:pt x="1192" y="6581"/>
                  </a:cubicBezTo>
                  <a:lnTo>
                    <a:pt x="1192" y="823"/>
                  </a:lnTo>
                  <a:cubicBezTo>
                    <a:pt x="1192" y="368"/>
                    <a:pt x="824" y="1"/>
                    <a:pt x="37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4"/>
            <p:cNvSpPr/>
            <p:nvPr/>
          </p:nvSpPr>
          <p:spPr>
            <a:xfrm>
              <a:off x="5096700" y="2327625"/>
              <a:ext cx="20600" cy="185100"/>
            </a:xfrm>
            <a:custGeom>
              <a:rect b="b" l="l" r="r" t="t"/>
              <a:pathLst>
                <a:path extrusionOk="0" h="7404" w="824">
                  <a:moveTo>
                    <a:pt x="824" y="1"/>
                  </a:moveTo>
                  <a:cubicBezTo>
                    <a:pt x="370" y="1"/>
                    <a:pt x="1" y="368"/>
                    <a:pt x="1" y="823"/>
                  </a:cubicBezTo>
                  <a:lnTo>
                    <a:pt x="1" y="6581"/>
                  </a:lnTo>
                  <a:cubicBezTo>
                    <a:pt x="1" y="7035"/>
                    <a:pt x="370" y="7403"/>
                    <a:pt x="824" y="7403"/>
                  </a:cubicBezTo>
                  <a:lnTo>
                    <a:pt x="8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5172750" y="2392050"/>
              <a:ext cx="65225" cy="59000"/>
            </a:xfrm>
            <a:custGeom>
              <a:rect b="b" l="l" r="r" t="t"/>
              <a:pathLst>
                <a:path extrusionOk="0" h="2360" w="2609">
                  <a:moveTo>
                    <a:pt x="975" y="0"/>
                  </a:moveTo>
                  <a:cubicBezTo>
                    <a:pt x="190" y="355"/>
                    <a:pt x="0" y="1387"/>
                    <a:pt x="612" y="1998"/>
                  </a:cubicBezTo>
                  <a:cubicBezTo>
                    <a:pt x="857" y="2243"/>
                    <a:pt x="1171" y="2359"/>
                    <a:pt x="1481" y="2359"/>
                  </a:cubicBezTo>
                  <a:cubicBezTo>
                    <a:pt x="1942" y="2359"/>
                    <a:pt x="2396" y="2103"/>
                    <a:pt x="2608" y="1633"/>
                  </a:cubicBezTo>
                  <a:lnTo>
                    <a:pt x="2608" y="1633"/>
                  </a:lnTo>
                  <a:cubicBezTo>
                    <a:pt x="2448" y="1705"/>
                    <a:pt x="2276" y="1742"/>
                    <a:pt x="2100" y="1742"/>
                  </a:cubicBezTo>
                  <a:cubicBezTo>
                    <a:pt x="1205" y="1742"/>
                    <a:pt x="607" y="816"/>
                    <a:pt x="9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4"/>
            <p:cNvSpPr/>
            <p:nvPr/>
          </p:nvSpPr>
          <p:spPr>
            <a:xfrm>
              <a:off x="4644225" y="2320900"/>
              <a:ext cx="201975" cy="234325"/>
            </a:xfrm>
            <a:custGeom>
              <a:rect b="b" l="l" r="r" t="t"/>
              <a:pathLst>
                <a:path extrusionOk="0" h="9373" w="8079">
                  <a:moveTo>
                    <a:pt x="1236" y="1"/>
                  </a:moveTo>
                  <a:lnTo>
                    <a:pt x="974" y="59"/>
                  </a:lnTo>
                  <a:cubicBezTo>
                    <a:pt x="407" y="182"/>
                    <a:pt x="1" y="684"/>
                    <a:pt x="1" y="1264"/>
                  </a:cubicBezTo>
                  <a:lnTo>
                    <a:pt x="1" y="6679"/>
                  </a:lnTo>
                  <a:cubicBezTo>
                    <a:pt x="1" y="7259"/>
                    <a:pt x="406" y="7761"/>
                    <a:pt x="973" y="7884"/>
                  </a:cubicBezTo>
                  <a:lnTo>
                    <a:pt x="7818" y="9373"/>
                  </a:lnTo>
                  <a:lnTo>
                    <a:pt x="8078" y="8736"/>
                  </a:lnTo>
                  <a:lnTo>
                    <a:pt x="7816" y="8084"/>
                  </a:lnTo>
                  <a:lnTo>
                    <a:pt x="3828" y="7217"/>
                  </a:lnTo>
                  <a:cubicBezTo>
                    <a:pt x="2314" y="6887"/>
                    <a:pt x="1236" y="5548"/>
                    <a:pt x="1236" y="4001"/>
                  </a:cubicBezTo>
                  <a:lnTo>
                    <a:pt x="12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4"/>
            <p:cNvSpPr/>
            <p:nvPr/>
          </p:nvSpPr>
          <p:spPr>
            <a:xfrm>
              <a:off x="4839625" y="2281125"/>
              <a:ext cx="41150" cy="258850"/>
            </a:xfrm>
            <a:custGeom>
              <a:rect b="b" l="l" r="r" t="t"/>
              <a:pathLst>
                <a:path extrusionOk="0" h="10354" w="1646">
                  <a:moveTo>
                    <a:pt x="825" y="1"/>
                  </a:moveTo>
                  <a:cubicBezTo>
                    <a:pt x="767" y="1"/>
                    <a:pt x="708" y="7"/>
                    <a:pt x="648" y="20"/>
                  </a:cubicBezTo>
                  <a:lnTo>
                    <a:pt x="0" y="161"/>
                  </a:lnTo>
                  <a:lnTo>
                    <a:pt x="0" y="9675"/>
                  </a:lnTo>
                  <a:lnTo>
                    <a:pt x="779" y="10354"/>
                  </a:lnTo>
                  <a:lnTo>
                    <a:pt x="1646" y="10033"/>
                  </a:lnTo>
                  <a:lnTo>
                    <a:pt x="1646" y="824"/>
                  </a:lnTo>
                  <a:cubicBezTo>
                    <a:pt x="1646" y="360"/>
                    <a:pt x="1267" y="1"/>
                    <a:pt x="8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4"/>
            <p:cNvSpPr/>
            <p:nvPr/>
          </p:nvSpPr>
          <p:spPr>
            <a:xfrm>
              <a:off x="4839625" y="2522975"/>
              <a:ext cx="41150" cy="36225"/>
            </a:xfrm>
            <a:custGeom>
              <a:rect b="b" l="l" r="r" t="t"/>
              <a:pathLst>
                <a:path extrusionOk="0" h="1449" w="1646">
                  <a:moveTo>
                    <a:pt x="0" y="1288"/>
                  </a:moveTo>
                  <a:lnTo>
                    <a:pt x="2" y="1290"/>
                  </a:lnTo>
                  <a:lnTo>
                    <a:pt x="2" y="1289"/>
                  </a:lnTo>
                  <a:lnTo>
                    <a:pt x="2" y="1289"/>
                  </a:lnTo>
                  <a:lnTo>
                    <a:pt x="0" y="1288"/>
                  </a:lnTo>
                  <a:close/>
                  <a:moveTo>
                    <a:pt x="2" y="1"/>
                  </a:moveTo>
                  <a:lnTo>
                    <a:pt x="2" y="1289"/>
                  </a:lnTo>
                  <a:lnTo>
                    <a:pt x="2" y="1289"/>
                  </a:lnTo>
                  <a:lnTo>
                    <a:pt x="648" y="1430"/>
                  </a:lnTo>
                  <a:cubicBezTo>
                    <a:pt x="708" y="1443"/>
                    <a:pt x="767" y="1449"/>
                    <a:pt x="826" y="1449"/>
                  </a:cubicBezTo>
                  <a:cubicBezTo>
                    <a:pt x="1268" y="1449"/>
                    <a:pt x="1646" y="1090"/>
                    <a:pt x="1646" y="626"/>
                  </a:cubicBezTo>
                  <a:lnTo>
                    <a:pt x="1646" y="359"/>
                  </a:lnTo>
                  <a:lnTo>
                    <a:pt x="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34"/>
          <p:cNvGrpSpPr/>
          <p:nvPr/>
        </p:nvGrpSpPr>
        <p:grpSpPr>
          <a:xfrm>
            <a:off x="8392481" y="3204345"/>
            <a:ext cx="504237" cy="552246"/>
            <a:chOff x="6337725" y="238125"/>
            <a:chExt cx="582125" cy="637550"/>
          </a:xfrm>
        </p:grpSpPr>
        <p:sp>
          <p:nvSpPr>
            <p:cNvPr id="558" name="Google Shape;558;p34"/>
            <p:cNvSpPr/>
            <p:nvPr/>
          </p:nvSpPr>
          <p:spPr>
            <a:xfrm>
              <a:off x="6576800" y="653900"/>
              <a:ext cx="103975" cy="62375"/>
            </a:xfrm>
            <a:custGeom>
              <a:rect b="b" l="l" r="r" t="t"/>
              <a:pathLst>
                <a:path extrusionOk="0" h="2495" w="4159">
                  <a:moveTo>
                    <a:pt x="349" y="1"/>
                  </a:moveTo>
                  <a:lnTo>
                    <a:pt x="1" y="1663"/>
                  </a:lnTo>
                  <a:cubicBezTo>
                    <a:pt x="1" y="2123"/>
                    <a:pt x="373" y="2495"/>
                    <a:pt x="833" y="2495"/>
                  </a:cubicBezTo>
                  <a:lnTo>
                    <a:pt x="3327" y="2495"/>
                  </a:lnTo>
                  <a:cubicBezTo>
                    <a:pt x="3787" y="2495"/>
                    <a:pt x="4159" y="2123"/>
                    <a:pt x="4159" y="1663"/>
                  </a:cubicBezTo>
                  <a:lnTo>
                    <a:pt x="39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4"/>
            <p:cNvSpPr/>
            <p:nvPr/>
          </p:nvSpPr>
          <p:spPr>
            <a:xfrm>
              <a:off x="6576800" y="653900"/>
              <a:ext cx="103975" cy="41625"/>
            </a:xfrm>
            <a:custGeom>
              <a:rect b="b" l="l" r="r" t="t"/>
              <a:pathLst>
                <a:path extrusionOk="0" h="1665" w="4159">
                  <a:moveTo>
                    <a:pt x="1" y="1"/>
                  </a:moveTo>
                  <a:lnTo>
                    <a:pt x="1" y="1664"/>
                  </a:lnTo>
                  <a:lnTo>
                    <a:pt x="4159" y="1664"/>
                  </a:lnTo>
                  <a:lnTo>
                    <a:pt x="41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4"/>
            <p:cNvSpPr/>
            <p:nvPr/>
          </p:nvSpPr>
          <p:spPr>
            <a:xfrm>
              <a:off x="6400100" y="538200"/>
              <a:ext cx="457425" cy="136525"/>
            </a:xfrm>
            <a:custGeom>
              <a:rect b="b" l="l" r="r" t="t"/>
              <a:pathLst>
                <a:path extrusionOk="0" h="5461" w="18297">
                  <a:moveTo>
                    <a:pt x="0" y="1"/>
                  </a:moveTo>
                  <a:lnTo>
                    <a:pt x="0" y="1302"/>
                  </a:lnTo>
                  <a:lnTo>
                    <a:pt x="1909" y="1302"/>
                  </a:lnTo>
                  <a:cubicBezTo>
                    <a:pt x="2325" y="1302"/>
                    <a:pt x="2715" y="1510"/>
                    <a:pt x="2946" y="1858"/>
                  </a:cubicBezTo>
                  <a:lnTo>
                    <a:pt x="4359" y="3979"/>
                  </a:lnTo>
                  <a:cubicBezTo>
                    <a:pt x="4976" y="4904"/>
                    <a:pt x="6016" y="5460"/>
                    <a:pt x="7128" y="5460"/>
                  </a:cubicBezTo>
                  <a:lnTo>
                    <a:pt x="11169" y="5460"/>
                  </a:lnTo>
                  <a:cubicBezTo>
                    <a:pt x="12281" y="5460"/>
                    <a:pt x="13320" y="4904"/>
                    <a:pt x="13936" y="3979"/>
                  </a:cubicBezTo>
                  <a:lnTo>
                    <a:pt x="15351" y="1858"/>
                  </a:lnTo>
                  <a:cubicBezTo>
                    <a:pt x="15582" y="1512"/>
                    <a:pt x="15972" y="1302"/>
                    <a:pt x="16390" y="1302"/>
                  </a:cubicBezTo>
                  <a:lnTo>
                    <a:pt x="18297" y="1302"/>
                  </a:lnTo>
                  <a:lnTo>
                    <a:pt x="182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4"/>
            <p:cNvSpPr/>
            <p:nvPr/>
          </p:nvSpPr>
          <p:spPr>
            <a:xfrm>
              <a:off x="6410500" y="529175"/>
              <a:ext cx="436650" cy="145550"/>
            </a:xfrm>
            <a:custGeom>
              <a:rect b="b" l="l" r="r" t="t"/>
              <a:pathLst>
                <a:path extrusionOk="0" h="5822" w="17466">
                  <a:moveTo>
                    <a:pt x="0" y="1"/>
                  </a:moveTo>
                  <a:lnTo>
                    <a:pt x="0" y="831"/>
                  </a:lnTo>
                  <a:lnTo>
                    <a:pt x="1491" y="831"/>
                  </a:lnTo>
                  <a:cubicBezTo>
                    <a:pt x="2188" y="831"/>
                    <a:pt x="2836" y="1179"/>
                    <a:pt x="3222" y="1757"/>
                  </a:cubicBezTo>
                  <a:lnTo>
                    <a:pt x="4637" y="3879"/>
                  </a:lnTo>
                  <a:cubicBezTo>
                    <a:pt x="5099" y="4574"/>
                    <a:pt x="5879" y="4991"/>
                    <a:pt x="6712" y="4991"/>
                  </a:cubicBezTo>
                  <a:lnTo>
                    <a:pt x="8317" y="4991"/>
                  </a:lnTo>
                  <a:lnTo>
                    <a:pt x="8317" y="5821"/>
                  </a:lnTo>
                  <a:lnTo>
                    <a:pt x="9149" y="5821"/>
                  </a:lnTo>
                  <a:lnTo>
                    <a:pt x="9149" y="4991"/>
                  </a:lnTo>
                  <a:lnTo>
                    <a:pt x="10753" y="4991"/>
                  </a:lnTo>
                  <a:cubicBezTo>
                    <a:pt x="11588" y="4991"/>
                    <a:pt x="12366" y="4574"/>
                    <a:pt x="12829" y="3879"/>
                  </a:cubicBezTo>
                  <a:lnTo>
                    <a:pt x="14243" y="1757"/>
                  </a:lnTo>
                  <a:cubicBezTo>
                    <a:pt x="14630" y="1179"/>
                    <a:pt x="15278" y="831"/>
                    <a:pt x="15974" y="831"/>
                  </a:cubicBezTo>
                  <a:lnTo>
                    <a:pt x="17465" y="831"/>
                  </a:lnTo>
                  <a:lnTo>
                    <a:pt x="174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a:off x="6337725" y="757850"/>
              <a:ext cx="83200" cy="117825"/>
            </a:xfrm>
            <a:custGeom>
              <a:rect b="b" l="l" r="r" t="t"/>
              <a:pathLst>
                <a:path extrusionOk="0" h="4713" w="3328">
                  <a:moveTo>
                    <a:pt x="1665" y="1"/>
                  </a:moveTo>
                  <a:cubicBezTo>
                    <a:pt x="745" y="1"/>
                    <a:pt x="1" y="745"/>
                    <a:pt x="1" y="1665"/>
                  </a:cubicBezTo>
                  <a:cubicBezTo>
                    <a:pt x="1" y="2550"/>
                    <a:pt x="841" y="3858"/>
                    <a:pt x="1328" y="4540"/>
                  </a:cubicBezTo>
                  <a:cubicBezTo>
                    <a:pt x="1410" y="4655"/>
                    <a:pt x="1537" y="4713"/>
                    <a:pt x="1664" y="4713"/>
                  </a:cubicBezTo>
                  <a:cubicBezTo>
                    <a:pt x="1791" y="4713"/>
                    <a:pt x="1919" y="4655"/>
                    <a:pt x="2001" y="4540"/>
                  </a:cubicBezTo>
                  <a:cubicBezTo>
                    <a:pt x="2487" y="3858"/>
                    <a:pt x="3327" y="2550"/>
                    <a:pt x="3327" y="1665"/>
                  </a:cubicBezTo>
                  <a:cubicBezTo>
                    <a:pt x="3327" y="745"/>
                    <a:pt x="2583" y="1"/>
                    <a:pt x="1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a:off x="6351275" y="768250"/>
              <a:ext cx="54050" cy="52000"/>
            </a:xfrm>
            <a:custGeom>
              <a:rect b="b" l="l" r="r" t="t"/>
              <a:pathLst>
                <a:path extrusionOk="0" h="2080" w="2162">
                  <a:moveTo>
                    <a:pt x="1123" y="1"/>
                  </a:moveTo>
                  <a:cubicBezTo>
                    <a:pt x="701" y="1"/>
                    <a:pt x="323" y="254"/>
                    <a:pt x="162" y="642"/>
                  </a:cubicBezTo>
                  <a:cubicBezTo>
                    <a:pt x="1" y="1031"/>
                    <a:pt x="90" y="1478"/>
                    <a:pt x="387" y="1775"/>
                  </a:cubicBezTo>
                  <a:cubicBezTo>
                    <a:pt x="586" y="1974"/>
                    <a:pt x="851" y="2079"/>
                    <a:pt x="1122" y="2079"/>
                  </a:cubicBezTo>
                  <a:cubicBezTo>
                    <a:pt x="1256" y="2079"/>
                    <a:pt x="1391" y="2053"/>
                    <a:pt x="1520" y="2000"/>
                  </a:cubicBezTo>
                  <a:cubicBezTo>
                    <a:pt x="1908" y="1840"/>
                    <a:pt x="2161" y="1461"/>
                    <a:pt x="2161" y="1041"/>
                  </a:cubicBezTo>
                  <a:cubicBezTo>
                    <a:pt x="2161" y="466"/>
                    <a:pt x="1696" y="1"/>
                    <a:pt x="1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6358525" y="737050"/>
              <a:ext cx="41600" cy="41625"/>
            </a:xfrm>
            <a:custGeom>
              <a:rect b="b" l="l" r="r" t="t"/>
              <a:pathLst>
                <a:path extrusionOk="0" h="1665" w="1664">
                  <a:moveTo>
                    <a:pt x="833" y="1"/>
                  </a:moveTo>
                  <a:lnTo>
                    <a:pt x="1" y="833"/>
                  </a:lnTo>
                  <a:lnTo>
                    <a:pt x="1" y="1249"/>
                  </a:lnTo>
                  <a:cubicBezTo>
                    <a:pt x="1" y="1478"/>
                    <a:pt x="186" y="1665"/>
                    <a:pt x="417" y="1665"/>
                  </a:cubicBezTo>
                  <a:lnTo>
                    <a:pt x="1247" y="1665"/>
                  </a:lnTo>
                  <a:cubicBezTo>
                    <a:pt x="1478" y="1665"/>
                    <a:pt x="1663" y="1478"/>
                    <a:pt x="1663" y="1249"/>
                  </a:cubicBezTo>
                  <a:lnTo>
                    <a:pt x="1663" y="833"/>
                  </a:lnTo>
                  <a:lnTo>
                    <a:pt x="8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6358525" y="716250"/>
              <a:ext cx="41600" cy="41625"/>
            </a:xfrm>
            <a:custGeom>
              <a:rect b="b" l="l" r="r" t="t"/>
              <a:pathLst>
                <a:path extrusionOk="0" h="1665" w="1664">
                  <a:moveTo>
                    <a:pt x="1" y="1"/>
                  </a:moveTo>
                  <a:lnTo>
                    <a:pt x="1" y="1665"/>
                  </a:lnTo>
                  <a:lnTo>
                    <a:pt x="1663" y="1665"/>
                  </a:lnTo>
                  <a:lnTo>
                    <a:pt x="16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
            <p:cNvSpPr/>
            <p:nvPr/>
          </p:nvSpPr>
          <p:spPr>
            <a:xfrm>
              <a:off x="6484450" y="277550"/>
              <a:ext cx="271525" cy="337075"/>
            </a:xfrm>
            <a:custGeom>
              <a:rect b="b" l="l" r="r" t="t"/>
              <a:pathLst>
                <a:path extrusionOk="0" h="13483" w="10861">
                  <a:moveTo>
                    <a:pt x="4828" y="1"/>
                  </a:moveTo>
                  <a:lnTo>
                    <a:pt x="202" y="8586"/>
                  </a:lnTo>
                  <a:cubicBezTo>
                    <a:pt x="1" y="8986"/>
                    <a:pt x="30" y="9463"/>
                    <a:pt x="279" y="9837"/>
                  </a:cubicBezTo>
                  <a:lnTo>
                    <a:pt x="2714" y="13483"/>
                  </a:lnTo>
                  <a:lnTo>
                    <a:pt x="8797" y="13483"/>
                  </a:lnTo>
                  <a:lnTo>
                    <a:pt x="9240" y="13392"/>
                  </a:lnTo>
                  <a:lnTo>
                    <a:pt x="10510" y="11488"/>
                  </a:lnTo>
                  <a:lnTo>
                    <a:pt x="10861" y="6932"/>
                  </a:lnTo>
                  <a:lnTo>
                    <a:pt x="7853" y="917"/>
                  </a:lnTo>
                  <a:lnTo>
                    <a:pt x="48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4"/>
            <p:cNvSpPr/>
            <p:nvPr/>
          </p:nvSpPr>
          <p:spPr>
            <a:xfrm>
              <a:off x="6587200" y="519200"/>
              <a:ext cx="20825" cy="41175"/>
            </a:xfrm>
            <a:custGeom>
              <a:rect b="b" l="l" r="r" t="t"/>
              <a:pathLst>
                <a:path extrusionOk="0" h="1647" w="833">
                  <a:moveTo>
                    <a:pt x="417" y="1"/>
                  </a:moveTo>
                  <a:cubicBezTo>
                    <a:pt x="193" y="1"/>
                    <a:pt x="11" y="176"/>
                    <a:pt x="1" y="400"/>
                  </a:cubicBezTo>
                  <a:lnTo>
                    <a:pt x="1" y="1230"/>
                  </a:lnTo>
                  <a:cubicBezTo>
                    <a:pt x="1" y="1461"/>
                    <a:pt x="188" y="1646"/>
                    <a:pt x="417" y="1646"/>
                  </a:cubicBezTo>
                  <a:cubicBezTo>
                    <a:pt x="646" y="1646"/>
                    <a:pt x="833" y="1461"/>
                    <a:pt x="833" y="1230"/>
                  </a:cubicBezTo>
                  <a:lnTo>
                    <a:pt x="833" y="400"/>
                  </a:lnTo>
                  <a:cubicBezTo>
                    <a:pt x="823" y="176"/>
                    <a:pt x="640" y="1"/>
                    <a:pt x="4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6649575" y="519100"/>
              <a:ext cx="20825" cy="41275"/>
            </a:xfrm>
            <a:custGeom>
              <a:rect b="b" l="l" r="r" t="t"/>
              <a:pathLst>
                <a:path extrusionOk="0" h="1651" w="833">
                  <a:moveTo>
                    <a:pt x="416" y="1"/>
                  </a:moveTo>
                  <a:cubicBezTo>
                    <a:pt x="191" y="1"/>
                    <a:pt x="7" y="179"/>
                    <a:pt x="2" y="404"/>
                  </a:cubicBezTo>
                  <a:lnTo>
                    <a:pt x="2" y="1234"/>
                  </a:lnTo>
                  <a:cubicBezTo>
                    <a:pt x="0" y="1465"/>
                    <a:pt x="187" y="1650"/>
                    <a:pt x="416" y="1650"/>
                  </a:cubicBezTo>
                  <a:cubicBezTo>
                    <a:pt x="645" y="1650"/>
                    <a:pt x="832" y="1465"/>
                    <a:pt x="832" y="1234"/>
                  </a:cubicBezTo>
                  <a:lnTo>
                    <a:pt x="832" y="404"/>
                  </a:lnTo>
                  <a:cubicBezTo>
                    <a:pt x="825" y="179"/>
                    <a:pt x="641" y="1"/>
                    <a:pt x="4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4"/>
            <p:cNvSpPr/>
            <p:nvPr/>
          </p:nvSpPr>
          <p:spPr>
            <a:xfrm>
              <a:off x="6507150" y="522325"/>
              <a:ext cx="208300" cy="110825"/>
            </a:xfrm>
            <a:custGeom>
              <a:rect b="b" l="l" r="r" t="t"/>
              <a:pathLst>
                <a:path extrusionOk="0" h="4433" w="8332">
                  <a:moveTo>
                    <a:pt x="1" y="0"/>
                  </a:moveTo>
                  <a:lnTo>
                    <a:pt x="131" y="1697"/>
                  </a:lnTo>
                  <a:lnTo>
                    <a:pt x="1462" y="3692"/>
                  </a:lnTo>
                  <a:cubicBezTo>
                    <a:pt x="1771" y="4154"/>
                    <a:pt x="2290" y="4433"/>
                    <a:pt x="2846" y="4433"/>
                  </a:cubicBezTo>
                  <a:lnTo>
                    <a:pt x="6887" y="4433"/>
                  </a:lnTo>
                  <a:cubicBezTo>
                    <a:pt x="7443" y="4432"/>
                    <a:pt x="7962" y="4154"/>
                    <a:pt x="8271" y="3692"/>
                  </a:cubicBezTo>
                  <a:lnTo>
                    <a:pt x="8332" y="3601"/>
                  </a:lnTo>
                  <a:lnTo>
                    <a:pt x="2846" y="3601"/>
                  </a:lnTo>
                  <a:cubicBezTo>
                    <a:pt x="2567" y="3601"/>
                    <a:pt x="2307" y="3462"/>
                    <a:pt x="2154" y="3230"/>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4"/>
            <p:cNvSpPr/>
            <p:nvPr/>
          </p:nvSpPr>
          <p:spPr>
            <a:xfrm>
              <a:off x="6501650" y="291975"/>
              <a:ext cx="99050" cy="199200"/>
            </a:xfrm>
            <a:custGeom>
              <a:rect b="b" l="l" r="r" t="t"/>
              <a:pathLst>
                <a:path extrusionOk="0" h="7968" w="3962">
                  <a:moveTo>
                    <a:pt x="3717" y="1"/>
                  </a:moveTo>
                  <a:lnTo>
                    <a:pt x="3007" y="340"/>
                  </a:lnTo>
                  <a:lnTo>
                    <a:pt x="0" y="6355"/>
                  </a:lnTo>
                  <a:lnTo>
                    <a:pt x="125" y="7968"/>
                  </a:lnTo>
                  <a:lnTo>
                    <a:pt x="3962" y="340"/>
                  </a:lnTo>
                  <a:lnTo>
                    <a:pt x="37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6354000" y="414825"/>
              <a:ext cx="56525" cy="311050"/>
            </a:xfrm>
            <a:custGeom>
              <a:rect b="b" l="l" r="r" t="t"/>
              <a:pathLst>
                <a:path extrusionOk="0" h="12442" w="2261">
                  <a:moveTo>
                    <a:pt x="1015" y="0"/>
                  </a:moveTo>
                  <a:cubicBezTo>
                    <a:pt x="878" y="0"/>
                    <a:pt x="737" y="23"/>
                    <a:pt x="598" y="73"/>
                  </a:cubicBezTo>
                  <a:lnTo>
                    <a:pt x="1" y="1248"/>
                  </a:lnTo>
                  <a:lnTo>
                    <a:pt x="1" y="12025"/>
                  </a:lnTo>
                  <a:cubicBezTo>
                    <a:pt x="1" y="12255"/>
                    <a:pt x="187" y="12441"/>
                    <a:pt x="417" y="12441"/>
                  </a:cubicBezTo>
                  <a:lnTo>
                    <a:pt x="1844" y="12441"/>
                  </a:lnTo>
                  <a:lnTo>
                    <a:pt x="2260" y="12059"/>
                  </a:lnTo>
                  <a:lnTo>
                    <a:pt x="2260" y="4575"/>
                  </a:lnTo>
                  <a:lnTo>
                    <a:pt x="1819" y="3757"/>
                  </a:lnTo>
                  <a:lnTo>
                    <a:pt x="2260" y="2911"/>
                  </a:lnTo>
                  <a:lnTo>
                    <a:pt x="2260" y="1248"/>
                  </a:lnTo>
                  <a:cubicBezTo>
                    <a:pt x="2260" y="536"/>
                    <a:pt x="1677" y="0"/>
                    <a:pt x="10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6589575" y="373225"/>
              <a:ext cx="101900" cy="52300"/>
            </a:xfrm>
            <a:custGeom>
              <a:rect b="b" l="l" r="r" t="t"/>
              <a:pathLst>
                <a:path extrusionOk="0" h="2092" w="4076">
                  <a:moveTo>
                    <a:pt x="898" y="1"/>
                  </a:moveTo>
                  <a:lnTo>
                    <a:pt x="325" y="323"/>
                  </a:lnTo>
                  <a:lnTo>
                    <a:pt x="1" y="2092"/>
                  </a:lnTo>
                  <a:lnTo>
                    <a:pt x="3637" y="2042"/>
                  </a:lnTo>
                  <a:lnTo>
                    <a:pt x="4075" y="1663"/>
                  </a:lnTo>
                  <a:lnTo>
                    <a:pt x="3359" y="231"/>
                  </a:lnTo>
                  <a:cubicBezTo>
                    <a:pt x="3289" y="90"/>
                    <a:pt x="3144" y="1"/>
                    <a:pt x="29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p:nvPr/>
          </p:nvSpPr>
          <p:spPr>
            <a:xfrm>
              <a:off x="6576850" y="549975"/>
              <a:ext cx="103925" cy="41600"/>
            </a:xfrm>
            <a:custGeom>
              <a:rect b="b" l="l" r="r" t="t"/>
              <a:pathLst>
                <a:path extrusionOk="0" h="1664" w="4157">
                  <a:moveTo>
                    <a:pt x="831" y="1"/>
                  </a:moveTo>
                  <a:cubicBezTo>
                    <a:pt x="372" y="1"/>
                    <a:pt x="0" y="373"/>
                    <a:pt x="0" y="831"/>
                  </a:cubicBezTo>
                  <a:cubicBezTo>
                    <a:pt x="0" y="1291"/>
                    <a:pt x="372" y="1663"/>
                    <a:pt x="831" y="1663"/>
                  </a:cubicBezTo>
                  <a:lnTo>
                    <a:pt x="3325" y="1663"/>
                  </a:lnTo>
                  <a:cubicBezTo>
                    <a:pt x="3785" y="1663"/>
                    <a:pt x="4157" y="1291"/>
                    <a:pt x="4157" y="831"/>
                  </a:cubicBezTo>
                  <a:cubicBezTo>
                    <a:pt x="4157" y="373"/>
                    <a:pt x="3785" y="1"/>
                    <a:pt x="33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4"/>
            <p:cNvSpPr/>
            <p:nvPr/>
          </p:nvSpPr>
          <p:spPr>
            <a:xfrm>
              <a:off x="6485375" y="467625"/>
              <a:ext cx="55725" cy="80575"/>
            </a:xfrm>
            <a:custGeom>
              <a:rect b="b" l="l" r="r" t="t"/>
              <a:pathLst>
                <a:path extrusionOk="0" h="3223" w="2229">
                  <a:moveTo>
                    <a:pt x="640" y="1"/>
                  </a:moveTo>
                  <a:lnTo>
                    <a:pt x="0" y="1570"/>
                  </a:lnTo>
                  <a:lnTo>
                    <a:pt x="848" y="3223"/>
                  </a:lnTo>
                  <a:lnTo>
                    <a:pt x="1486" y="3111"/>
                  </a:lnTo>
                  <a:lnTo>
                    <a:pt x="1953" y="2364"/>
                  </a:lnTo>
                  <a:cubicBezTo>
                    <a:pt x="2229" y="1922"/>
                    <a:pt x="2202" y="1358"/>
                    <a:pt x="1886" y="945"/>
                  </a:cubicBezTo>
                  <a:lnTo>
                    <a:pt x="1216" y="67"/>
                  </a:lnTo>
                  <a:lnTo>
                    <a:pt x="6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4"/>
            <p:cNvSpPr/>
            <p:nvPr/>
          </p:nvSpPr>
          <p:spPr>
            <a:xfrm>
              <a:off x="6475975" y="450825"/>
              <a:ext cx="46550" cy="113925"/>
            </a:xfrm>
            <a:custGeom>
              <a:rect b="b" l="l" r="r" t="t"/>
              <a:pathLst>
                <a:path extrusionOk="0" h="4557" w="1862">
                  <a:moveTo>
                    <a:pt x="1027" y="1"/>
                  </a:moveTo>
                  <a:lnTo>
                    <a:pt x="200" y="1655"/>
                  </a:lnTo>
                  <a:cubicBezTo>
                    <a:pt x="0" y="2055"/>
                    <a:pt x="30" y="2532"/>
                    <a:pt x="277" y="2904"/>
                  </a:cubicBezTo>
                  <a:lnTo>
                    <a:pt x="1378" y="4557"/>
                  </a:lnTo>
                  <a:lnTo>
                    <a:pt x="1862" y="3783"/>
                  </a:lnTo>
                  <a:lnTo>
                    <a:pt x="969" y="2444"/>
                  </a:lnTo>
                  <a:cubicBezTo>
                    <a:pt x="887" y="2320"/>
                    <a:pt x="877" y="2160"/>
                    <a:pt x="944" y="2027"/>
                  </a:cubicBezTo>
                  <a:lnTo>
                    <a:pt x="1592" y="739"/>
                  </a:lnTo>
                  <a:lnTo>
                    <a:pt x="10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4"/>
            <p:cNvSpPr/>
            <p:nvPr/>
          </p:nvSpPr>
          <p:spPr>
            <a:xfrm>
              <a:off x="6716525" y="450825"/>
              <a:ext cx="65150" cy="113925"/>
            </a:xfrm>
            <a:custGeom>
              <a:rect b="b" l="l" r="r" t="t"/>
              <a:pathLst>
                <a:path extrusionOk="0" h="4557" w="2606">
                  <a:moveTo>
                    <a:pt x="1578" y="1"/>
                  </a:moveTo>
                  <a:lnTo>
                    <a:pt x="343" y="1617"/>
                  </a:lnTo>
                  <a:cubicBezTo>
                    <a:pt x="27" y="2030"/>
                    <a:pt x="0" y="2594"/>
                    <a:pt x="276" y="3036"/>
                  </a:cubicBezTo>
                  <a:lnTo>
                    <a:pt x="1227" y="4557"/>
                  </a:lnTo>
                  <a:lnTo>
                    <a:pt x="2328" y="2906"/>
                  </a:lnTo>
                  <a:lnTo>
                    <a:pt x="2328" y="2904"/>
                  </a:lnTo>
                  <a:cubicBezTo>
                    <a:pt x="2575" y="2532"/>
                    <a:pt x="2605" y="2055"/>
                    <a:pt x="2406" y="1655"/>
                  </a:cubicBezTo>
                  <a:lnTo>
                    <a:pt x="15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4"/>
            <p:cNvSpPr/>
            <p:nvPr/>
          </p:nvSpPr>
          <p:spPr>
            <a:xfrm>
              <a:off x="6348125" y="416600"/>
              <a:ext cx="62400" cy="320475"/>
            </a:xfrm>
            <a:custGeom>
              <a:rect b="b" l="l" r="r" t="t"/>
              <a:pathLst>
                <a:path extrusionOk="0" h="12819" w="2496">
                  <a:moveTo>
                    <a:pt x="833" y="0"/>
                  </a:moveTo>
                  <a:cubicBezTo>
                    <a:pt x="335" y="177"/>
                    <a:pt x="2" y="648"/>
                    <a:pt x="1" y="1177"/>
                  </a:cubicBezTo>
                  <a:lnTo>
                    <a:pt x="1" y="2840"/>
                  </a:lnTo>
                  <a:lnTo>
                    <a:pt x="417" y="3670"/>
                  </a:lnTo>
                  <a:lnTo>
                    <a:pt x="1" y="4502"/>
                  </a:lnTo>
                  <a:lnTo>
                    <a:pt x="1" y="12404"/>
                  </a:lnTo>
                  <a:cubicBezTo>
                    <a:pt x="1" y="12633"/>
                    <a:pt x="188" y="12819"/>
                    <a:pt x="417" y="12819"/>
                  </a:cubicBezTo>
                  <a:lnTo>
                    <a:pt x="2079" y="12819"/>
                  </a:lnTo>
                  <a:cubicBezTo>
                    <a:pt x="2308" y="12819"/>
                    <a:pt x="2495" y="12633"/>
                    <a:pt x="2495" y="12404"/>
                  </a:cubicBezTo>
                  <a:lnTo>
                    <a:pt x="2495" y="11988"/>
                  </a:lnTo>
                  <a:lnTo>
                    <a:pt x="1249" y="11988"/>
                  </a:lnTo>
                  <a:cubicBezTo>
                    <a:pt x="1018" y="11988"/>
                    <a:pt x="833" y="11802"/>
                    <a:pt x="833" y="11572"/>
                  </a:cubicBezTo>
                  <a:lnTo>
                    <a:pt x="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4"/>
            <p:cNvSpPr/>
            <p:nvPr/>
          </p:nvSpPr>
          <p:spPr>
            <a:xfrm>
              <a:off x="6358525" y="487625"/>
              <a:ext cx="52000" cy="41575"/>
            </a:xfrm>
            <a:custGeom>
              <a:rect b="b" l="l" r="r" t="t"/>
              <a:pathLst>
                <a:path extrusionOk="0" h="1663" w="2080">
                  <a:moveTo>
                    <a:pt x="417" y="0"/>
                  </a:moveTo>
                  <a:lnTo>
                    <a:pt x="1" y="831"/>
                  </a:lnTo>
                  <a:lnTo>
                    <a:pt x="417" y="1663"/>
                  </a:lnTo>
                  <a:lnTo>
                    <a:pt x="2079" y="1663"/>
                  </a:lnTo>
                  <a:lnTo>
                    <a:pt x="20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4"/>
            <p:cNvSpPr/>
            <p:nvPr/>
          </p:nvSpPr>
          <p:spPr>
            <a:xfrm>
              <a:off x="6348125" y="487575"/>
              <a:ext cx="20825" cy="41625"/>
            </a:xfrm>
            <a:custGeom>
              <a:rect b="b" l="l" r="r" t="t"/>
              <a:pathLst>
                <a:path extrusionOk="0" h="1665" w="833">
                  <a:moveTo>
                    <a:pt x="1" y="1"/>
                  </a:moveTo>
                  <a:lnTo>
                    <a:pt x="1" y="1665"/>
                  </a:lnTo>
                  <a:lnTo>
                    <a:pt x="833" y="1665"/>
                  </a:lnTo>
                  <a:lnTo>
                    <a:pt x="8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4"/>
            <p:cNvSpPr/>
            <p:nvPr/>
          </p:nvSpPr>
          <p:spPr>
            <a:xfrm>
              <a:off x="6576850" y="549950"/>
              <a:ext cx="103925" cy="41575"/>
            </a:xfrm>
            <a:custGeom>
              <a:rect b="b" l="l" r="r" t="t"/>
              <a:pathLst>
                <a:path extrusionOk="0" h="1663" w="4157">
                  <a:moveTo>
                    <a:pt x="831" y="0"/>
                  </a:moveTo>
                  <a:cubicBezTo>
                    <a:pt x="372" y="0"/>
                    <a:pt x="0" y="372"/>
                    <a:pt x="0" y="832"/>
                  </a:cubicBezTo>
                  <a:cubicBezTo>
                    <a:pt x="0" y="1291"/>
                    <a:pt x="372" y="1663"/>
                    <a:pt x="831" y="1663"/>
                  </a:cubicBezTo>
                  <a:lnTo>
                    <a:pt x="3325" y="1663"/>
                  </a:lnTo>
                  <a:cubicBezTo>
                    <a:pt x="3785" y="1663"/>
                    <a:pt x="4157" y="1291"/>
                    <a:pt x="4157" y="832"/>
                  </a:cubicBezTo>
                  <a:lnTo>
                    <a:pt x="1663" y="832"/>
                  </a:lnTo>
                  <a:cubicBezTo>
                    <a:pt x="1203" y="832"/>
                    <a:pt x="831" y="460"/>
                    <a:pt x="8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4"/>
            <p:cNvSpPr/>
            <p:nvPr/>
          </p:nvSpPr>
          <p:spPr>
            <a:xfrm>
              <a:off x="6559825" y="373275"/>
              <a:ext cx="137975" cy="62375"/>
            </a:xfrm>
            <a:custGeom>
              <a:rect b="b" l="l" r="r" t="t"/>
              <a:pathLst>
                <a:path extrusionOk="0" h="2495" w="5519">
                  <a:moveTo>
                    <a:pt x="1342" y="0"/>
                  </a:moveTo>
                  <a:cubicBezTo>
                    <a:pt x="1183" y="0"/>
                    <a:pt x="1041" y="89"/>
                    <a:pt x="970" y="229"/>
                  </a:cubicBezTo>
                  <a:lnTo>
                    <a:pt x="139" y="1893"/>
                  </a:lnTo>
                  <a:cubicBezTo>
                    <a:pt x="1" y="2169"/>
                    <a:pt x="202" y="2495"/>
                    <a:pt x="510" y="2495"/>
                  </a:cubicBezTo>
                  <a:lnTo>
                    <a:pt x="5009" y="2495"/>
                  </a:lnTo>
                  <a:cubicBezTo>
                    <a:pt x="5318" y="2495"/>
                    <a:pt x="5519" y="2169"/>
                    <a:pt x="5380" y="1893"/>
                  </a:cubicBezTo>
                  <a:lnTo>
                    <a:pt x="5265" y="1663"/>
                  </a:lnTo>
                  <a:lnTo>
                    <a:pt x="1928" y="1663"/>
                  </a:lnTo>
                  <a:cubicBezTo>
                    <a:pt x="1619" y="1663"/>
                    <a:pt x="1418" y="1337"/>
                    <a:pt x="1557" y="1061"/>
                  </a:cubicBezTo>
                  <a:lnTo>
                    <a:pt x="20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4"/>
            <p:cNvSpPr/>
            <p:nvPr/>
          </p:nvSpPr>
          <p:spPr>
            <a:xfrm>
              <a:off x="6618400" y="373275"/>
              <a:ext cx="20825" cy="49400"/>
            </a:xfrm>
            <a:custGeom>
              <a:rect b="b" l="l" r="r" t="t"/>
              <a:pathLst>
                <a:path extrusionOk="0" h="1976" w="833">
                  <a:moveTo>
                    <a:pt x="1" y="0"/>
                  </a:moveTo>
                  <a:lnTo>
                    <a:pt x="1" y="1663"/>
                  </a:lnTo>
                  <a:lnTo>
                    <a:pt x="313" y="1975"/>
                  </a:lnTo>
                  <a:lnTo>
                    <a:pt x="833" y="1663"/>
                  </a:lnTo>
                  <a:lnTo>
                    <a:pt x="8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4"/>
            <p:cNvSpPr/>
            <p:nvPr/>
          </p:nvSpPr>
          <p:spPr>
            <a:xfrm>
              <a:off x="6618400" y="414825"/>
              <a:ext cx="20825" cy="20825"/>
            </a:xfrm>
            <a:custGeom>
              <a:rect b="b" l="l" r="r" t="t"/>
              <a:pathLst>
                <a:path extrusionOk="0" h="833" w="833">
                  <a:moveTo>
                    <a:pt x="1" y="1"/>
                  </a:moveTo>
                  <a:lnTo>
                    <a:pt x="1" y="833"/>
                  </a:lnTo>
                  <a:lnTo>
                    <a:pt x="833" y="833"/>
                  </a:lnTo>
                  <a:lnTo>
                    <a:pt x="8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4"/>
            <p:cNvSpPr/>
            <p:nvPr/>
          </p:nvSpPr>
          <p:spPr>
            <a:xfrm>
              <a:off x="6600725" y="238250"/>
              <a:ext cx="80050" cy="62250"/>
            </a:xfrm>
            <a:custGeom>
              <a:rect b="b" l="l" r="r" t="t"/>
              <a:pathLst>
                <a:path extrusionOk="0" h="2490" w="3202">
                  <a:moveTo>
                    <a:pt x="1252" y="1"/>
                  </a:moveTo>
                  <a:lnTo>
                    <a:pt x="143" y="768"/>
                  </a:lnTo>
                  <a:lnTo>
                    <a:pt x="0" y="2489"/>
                  </a:lnTo>
                  <a:lnTo>
                    <a:pt x="3202" y="2489"/>
                  </a:lnTo>
                  <a:lnTo>
                    <a:pt x="2326" y="739"/>
                  </a:lnTo>
                  <a:cubicBezTo>
                    <a:pt x="2120" y="325"/>
                    <a:pt x="1714" y="46"/>
                    <a:pt x="1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4"/>
            <p:cNvSpPr/>
            <p:nvPr/>
          </p:nvSpPr>
          <p:spPr>
            <a:xfrm>
              <a:off x="6576850" y="238125"/>
              <a:ext cx="55200" cy="62375"/>
            </a:xfrm>
            <a:custGeom>
              <a:rect b="b" l="l" r="r" t="t"/>
              <a:pathLst>
                <a:path extrusionOk="0" h="2495" w="2208">
                  <a:moveTo>
                    <a:pt x="2079" y="0"/>
                  </a:moveTo>
                  <a:cubicBezTo>
                    <a:pt x="1569" y="0"/>
                    <a:pt x="1104" y="289"/>
                    <a:pt x="876" y="744"/>
                  </a:cubicBezTo>
                  <a:lnTo>
                    <a:pt x="0" y="2494"/>
                  </a:lnTo>
                  <a:lnTo>
                    <a:pt x="955" y="2494"/>
                  </a:lnTo>
                  <a:lnTo>
                    <a:pt x="2207" y="7"/>
                  </a:lnTo>
                  <a:cubicBezTo>
                    <a:pt x="2165" y="3"/>
                    <a:pt x="2121" y="0"/>
                    <a:pt x="20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4"/>
            <p:cNvSpPr/>
            <p:nvPr/>
          </p:nvSpPr>
          <p:spPr>
            <a:xfrm>
              <a:off x="6836675" y="757850"/>
              <a:ext cx="83175" cy="117825"/>
            </a:xfrm>
            <a:custGeom>
              <a:rect b="b" l="l" r="r" t="t"/>
              <a:pathLst>
                <a:path extrusionOk="0" h="4713" w="3327">
                  <a:moveTo>
                    <a:pt x="1665" y="1"/>
                  </a:moveTo>
                  <a:cubicBezTo>
                    <a:pt x="745" y="1"/>
                    <a:pt x="1" y="745"/>
                    <a:pt x="1" y="1665"/>
                  </a:cubicBezTo>
                  <a:cubicBezTo>
                    <a:pt x="1" y="2550"/>
                    <a:pt x="841" y="3858"/>
                    <a:pt x="1328" y="4540"/>
                  </a:cubicBezTo>
                  <a:cubicBezTo>
                    <a:pt x="1410" y="4655"/>
                    <a:pt x="1537" y="4713"/>
                    <a:pt x="1664" y="4713"/>
                  </a:cubicBezTo>
                  <a:cubicBezTo>
                    <a:pt x="1791" y="4713"/>
                    <a:pt x="1918" y="4655"/>
                    <a:pt x="2001" y="4540"/>
                  </a:cubicBezTo>
                  <a:cubicBezTo>
                    <a:pt x="2488" y="3858"/>
                    <a:pt x="3327" y="2550"/>
                    <a:pt x="3327" y="1665"/>
                  </a:cubicBezTo>
                  <a:cubicBezTo>
                    <a:pt x="3327" y="745"/>
                    <a:pt x="2583" y="1"/>
                    <a:pt x="16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4"/>
            <p:cNvSpPr/>
            <p:nvPr/>
          </p:nvSpPr>
          <p:spPr>
            <a:xfrm>
              <a:off x="6850225" y="768250"/>
              <a:ext cx="54025" cy="52000"/>
            </a:xfrm>
            <a:custGeom>
              <a:rect b="b" l="l" r="r" t="t"/>
              <a:pathLst>
                <a:path extrusionOk="0" h="2080" w="2161">
                  <a:moveTo>
                    <a:pt x="1121" y="1"/>
                  </a:moveTo>
                  <a:cubicBezTo>
                    <a:pt x="701" y="1"/>
                    <a:pt x="322" y="254"/>
                    <a:pt x="160" y="642"/>
                  </a:cubicBezTo>
                  <a:cubicBezTo>
                    <a:pt x="1" y="1031"/>
                    <a:pt x="90" y="1478"/>
                    <a:pt x="387" y="1775"/>
                  </a:cubicBezTo>
                  <a:cubicBezTo>
                    <a:pt x="585" y="1974"/>
                    <a:pt x="851" y="2079"/>
                    <a:pt x="1121" y="2079"/>
                  </a:cubicBezTo>
                  <a:cubicBezTo>
                    <a:pt x="1255" y="2079"/>
                    <a:pt x="1390" y="2053"/>
                    <a:pt x="1519" y="2000"/>
                  </a:cubicBezTo>
                  <a:cubicBezTo>
                    <a:pt x="1908" y="1840"/>
                    <a:pt x="2161" y="1461"/>
                    <a:pt x="2161" y="1041"/>
                  </a:cubicBezTo>
                  <a:cubicBezTo>
                    <a:pt x="2161" y="466"/>
                    <a:pt x="1696" y="1"/>
                    <a:pt x="11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p:nvPr/>
          </p:nvSpPr>
          <p:spPr>
            <a:xfrm>
              <a:off x="6857475" y="737050"/>
              <a:ext cx="41600" cy="41625"/>
            </a:xfrm>
            <a:custGeom>
              <a:rect b="b" l="l" r="r" t="t"/>
              <a:pathLst>
                <a:path extrusionOk="0" h="1665" w="1664">
                  <a:moveTo>
                    <a:pt x="833" y="1"/>
                  </a:moveTo>
                  <a:lnTo>
                    <a:pt x="1" y="833"/>
                  </a:lnTo>
                  <a:lnTo>
                    <a:pt x="1" y="1249"/>
                  </a:lnTo>
                  <a:cubicBezTo>
                    <a:pt x="1" y="1478"/>
                    <a:pt x="187" y="1665"/>
                    <a:pt x="417" y="1665"/>
                  </a:cubicBezTo>
                  <a:lnTo>
                    <a:pt x="1247" y="1665"/>
                  </a:lnTo>
                  <a:cubicBezTo>
                    <a:pt x="1478" y="1665"/>
                    <a:pt x="1663" y="1478"/>
                    <a:pt x="1663" y="1249"/>
                  </a:cubicBezTo>
                  <a:lnTo>
                    <a:pt x="1663" y="833"/>
                  </a:lnTo>
                  <a:lnTo>
                    <a:pt x="8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4"/>
            <p:cNvSpPr/>
            <p:nvPr/>
          </p:nvSpPr>
          <p:spPr>
            <a:xfrm>
              <a:off x="6857475" y="716250"/>
              <a:ext cx="41625" cy="41625"/>
            </a:xfrm>
            <a:custGeom>
              <a:rect b="b" l="l" r="r" t="t"/>
              <a:pathLst>
                <a:path extrusionOk="0" h="1665" w="1665">
                  <a:moveTo>
                    <a:pt x="1" y="1"/>
                  </a:moveTo>
                  <a:lnTo>
                    <a:pt x="1" y="1665"/>
                  </a:lnTo>
                  <a:lnTo>
                    <a:pt x="1664" y="1665"/>
                  </a:lnTo>
                  <a:lnTo>
                    <a:pt x="16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4"/>
            <p:cNvSpPr/>
            <p:nvPr/>
          </p:nvSpPr>
          <p:spPr>
            <a:xfrm>
              <a:off x="6852950" y="414825"/>
              <a:ext cx="56500" cy="311050"/>
            </a:xfrm>
            <a:custGeom>
              <a:rect b="b" l="l" r="r" t="t"/>
              <a:pathLst>
                <a:path extrusionOk="0" h="12442" w="2260">
                  <a:moveTo>
                    <a:pt x="1014" y="1"/>
                  </a:moveTo>
                  <a:cubicBezTo>
                    <a:pt x="877" y="1"/>
                    <a:pt x="737" y="24"/>
                    <a:pt x="598" y="73"/>
                  </a:cubicBezTo>
                  <a:lnTo>
                    <a:pt x="0" y="1248"/>
                  </a:lnTo>
                  <a:lnTo>
                    <a:pt x="0" y="12025"/>
                  </a:lnTo>
                  <a:cubicBezTo>
                    <a:pt x="0" y="12255"/>
                    <a:pt x="187" y="12441"/>
                    <a:pt x="416" y="12441"/>
                  </a:cubicBezTo>
                  <a:lnTo>
                    <a:pt x="1845" y="12441"/>
                  </a:lnTo>
                  <a:lnTo>
                    <a:pt x="2260" y="12059"/>
                  </a:lnTo>
                  <a:lnTo>
                    <a:pt x="2260" y="4575"/>
                  </a:lnTo>
                  <a:lnTo>
                    <a:pt x="1819" y="3757"/>
                  </a:lnTo>
                  <a:lnTo>
                    <a:pt x="2260" y="2911"/>
                  </a:lnTo>
                  <a:lnTo>
                    <a:pt x="2260" y="1248"/>
                  </a:lnTo>
                  <a:cubicBezTo>
                    <a:pt x="2260" y="536"/>
                    <a:pt x="1676" y="1"/>
                    <a:pt x="10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4"/>
            <p:cNvSpPr/>
            <p:nvPr/>
          </p:nvSpPr>
          <p:spPr>
            <a:xfrm>
              <a:off x="6847075" y="416600"/>
              <a:ext cx="62425" cy="320475"/>
            </a:xfrm>
            <a:custGeom>
              <a:rect b="b" l="l" r="r" t="t"/>
              <a:pathLst>
                <a:path extrusionOk="0" h="12819" w="2497">
                  <a:moveTo>
                    <a:pt x="833" y="0"/>
                  </a:moveTo>
                  <a:cubicBezTo>
                    <a:pt x="335" y="177"/>
                    <a:pt x="2" y="648"/>
                    <a:pt x="1" y="1177"/>
                  </a:cubicBezTo>
                  <a:lnTo>
                    <a:pt x="1" y="2840"/>
                  </a:lnTo>
                  <a:lnTo>
                    <a:pt x="417" y="3670"/>
                  </a:lnTo>
                  <a:lnTo>
                    <a:pt x="1" y="4502"/>
                  </a:lnTo>
                  <a:lnTo>
                    <a:pt x="1" y="12404"/>
                  </a:lnTo>
                  <a:cubicBezTo>
                    <a:pt x="1" y="12633"/>
                    <a:pt x="187" y="12819"/>
                    <a:pt x="417" y="12819"/>
                  </a:cubicBezTo>
                  <a:lnTo>
                    <a:pt x="2080" y="12819"/>
                  </a:lnTo>
                  <a:cubicBezTo>
                    <a:pt x="2310" y="12819"/>
                    <a:pt x="2496" y="12633"/>
                    <a:pt x="2496" y="12404"/>
                  </a:cubicBezTo>
                  <a:lnTo>
                    <a:pt x="2496" y="11988"/>
                  </a:lnTo>
                  <a:lnTo>
                    <a:pt x="1249" y="11988"/>
                  </a:lnTo>
                  <a:cubicBezTo>
                    <a:pt x="1018" y="11987"/>
                    <a:pt x="833" y="11802"/>
                    <a:pt x="833" y="11572"/>
                  </a:cubicBezTo>
                  <a:lnTo>
                    <a:pt x="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4"/>
            <p:cNvSpPr/>
            <p:nvPr/>
          </p:nvSpPr>
          <p:spPr>
            <a:xfrm>
              <a:off x="6857525" y="487625"/>
              <a:ext cx="51975" cy="41575"/>
            </a:xfrm>
            <a:custGeom>
              <a:rect b="b" l="l" r="r" t="t"/>
              <a:pathLst>
                <a:path extrusionOk="0" h="1663" w="2079">
                  <a:moveTo>
                    <a:pt x="416" y="0"/>
                  </a:moveTo>
                  <a:lnTo>
                    <a:pt x="0" y="831"/>
                  </a:lnTo>
                  <a:lnTo>
                    <a:pt x="416" y="1663"/>
                  </a:lnTo>
                  <a:lnTo>
                    <a:pt x="2078" y="1663"/>
                  </a:lnTo>
                  <a:lnTo>
                    <a:pt x="2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4"/>
            <p:cNvSpPr/>
            <p:nvPr/>
          </p:nvSpPr>
          <p:spPr>
            <a:xfrm>
              <a:off x="6847075" y="487575"/>
              <a:ext cx="20825" cy="41625"/>
            </a:xfrm>
            <a:custGeom>
              <a:rect b="b" l="l" r="r" t="t"/>
              <a:pathLst>
                <a:path extrusionOk="0" h="1665" w="833">
                  <a:moveTo>
                    <a:pt x="1" y="1"/>
                  </a:moveTo>
                  <a:lnTo>
                    <a:pt x="1" y="1665"/>
                  </a:lnTo>
                  <a:lnTo>
                    <a:pt x="833" y="1665"/>
                  </a:lnTo>
                  <a:lnTo>
                    <a:pt x="8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34"/>
          <p:cNvGrpSpPr/>
          <p:nvPr/>
        </p:nvGrpSpPr>
        <p:grpSpPr>
          <a:xfrm>
            <a:off x="8049734" y="1104536"/>
            <a:ext cx="454300" cy="552267"/>
            <a:chOff x="3561975" y="1204475"/>
            <a:chExt cx="524475" cy="637575"/>
          </a:xfrm>
        </p:grpSpPr>
        <p:sp>
          <p:nvSpPr>
            <p:cNvPr id="595" name="Google Shape;595;p34"/>
            <p:cNvSpPr/>
            <p:nvPr/>
          </p:nvSpPr>
          <p:spPr>
            <a:xfrm>
              <a:off x="3911625" y="1728900"/>
              <a:ext cx="41175" cy="72000"/>
            </a:xfrm>
            <a:custGeom>
              <a:rect b="b" l="l" r="r" t="t"/>
              <a:pathLst>
                <a:path extrusionOk="0" h="2880" w="1647">
                  <a:moveTo>
                    <a:pt x="1" y="1"/>
                  </a:moveTo>
                  <a:lnTo>
                    <a:pt x="823" y="2880"/>
                  </a:lnTo>
                  <a:lnTo>
                    <a:pt x="1646" y="2880"/>
                  </a:lnTo>
                  <a:lnTo>
                    <a:pt x="16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3911600" y="1728900"/>
              <a:ext cx="20600" cy="72000"/>
            </a:xfrm>
            <a:custGeom>
              <a:rect b="b" l="l" r="r" t="t"/>
              <a:pathLst>
                <a:path extrusionOk="0" h="2880" w="824">
                  <a:moveTo>
                    <a:pt x="0" y="1"/>
                  </a:moveTo>
                  <a:lnTo>
                    <a:pt x="0" y="2880"/>
                  </a:lnTo>
                  <a:lnTo>
                    <a:pt x="824" y="2880"/>
                  </a:lnTo>
                  <a:lnTo>
                    <a:pt x="8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3911625" y="1800875"/>
              <a:ext cx="70250" cy="28575"/>
            </a:xfrm>
            <a:custGeom>
              <a:rect b="b" l="l" r="r" t="t"/>
              <a:pathLst>
                <a:path extrusionOk="0" h="1143" w="2810">
                  <a:moveTo>
                    <a:pt x="1" y="1"/>
                  </a:moveTo>
                  <a:lnTo>
                    <a:pt x="1" y="824"/>
                  </a:lnTo>
                  <a:lnTo>
                    <a:pt x="412" y="1143"/>
                  </a:lnTo>
                  <a:lnTo>
                    <a:pt x="2468" y="1143"/>
                  </a:lnTo>
                  <a:lnTo>
                    <a:pt x="2809" y="824"/>
                  </a:lnTo>
                  <a:cubicBezTo>
                    <a:pt x="2634" y="330"/>
                    <a:pt x="2168" y="1"/>
                    <a:pt x="16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p:nvPr/>
          </p:nvSpPr>
          <p:spPr>
            <a:xfrm>
              <a:off x="3911625" y="1821475"/>
              <a:ext cx="72000" cy="20575"/>
            </a:xfrm>
            <a:custGeom>
              <a:rect b="b" l="l" r="r" t="t"/>
              <a:pathLst>
                <a:path extrusionOk="0" h="823" w="2880">
                  <a:moveTo>
                    <a:pt x="1" y="0"/>
                  </a:moveTo>
                  <a:lnTo>
                    <a:pt x="1" y="410"/>
                  </a:lnTo>
                  <a:cubicBezTo>
                    <a:pt x="1" y="638"/>
                    <a:pt x="184" y="822"/>
                    <a:pt x="411" y="822"/>
                  </a:cubicBezTo>
                  <a:lnTo>
                    <a:pt x="2468" y="822"/>
                  </a:lnTo>
                  <a:cubicBezTo>
                    <a:pt x="2694" y="822"/>
                    <a:pt x="2880" y="638"/>
                    <a:pt x="2880" y="410"/>
                  </a:cubicBezTo>
                  <a:cubicBezTo>
                    <a:pt x="2880" y="270"/>
                    <a:pt x="2856" y="132"/>
                    <a:pt x="28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4"/>
            <p:cNvSpPr/>
            <p:nvPr/>
          </p:nvSpPr>
          <p:spPr>
            <a:xfrm>
              <a:off x="3767675" y="1728900"/>
              <a:ext cx="41150" cy="72000"/>
            </a:xfrm>
            <a:custGeom>
              <a:rect b="b" l="l" r="r" t="t"/>
              <a:pathLst>
                <a:path extrusionOk="0" h="2880" w="1646">
                  <a:moveTo>
                    <a:pt x="0" y="1"/>
                  </a:moveTo>
                  <a:lnTo>
                    <a:pt x="822" y="2880"/>
                  </a:lnTo>
                  <a:lnTo>
                    <a:pt x="1646" y="2880"/>
                  </a:lnTo>
                  <a:lnTo>
                    <a:pt x="16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4"/>
            <p:cNvSpPr/>
            <p:nvPr/>
          </p:nvSpPr>
          <p:spPr>
            <a:xfrm>
              <a:off x="3767625" y="1728900"/>
              <a:ext cx="20625" cy="72000"/>
            </a:xfrm>
            <a:custGeom>
              <a:rect b="b" l="l" r="r" t="t"/>
              <a:pathLst>
                <a:path extrusionOk="0" h="2880" w="825">
                  <a:moveTo>
                    <a:pt x="1" y="1"/>
                  </a:moveTo>
                  <a:lnTo>
                    <a:pt x="1" y="2880"/>
                  </a:lnTo>
                  <a:lnTo>
                    <a:pt x="824" y="2880"/>
                  </a:lnTo>
                  <a:lnTo>
                    <a:pt x="8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4"/>
            <p:cNvSpPr/>
            <p:nvPr/>
          </p:nvSpPr>
          <p:spPr>
            <a:xfrm>
              <a:off x="4015550" y="1682625"/>
              <a:ext cx="70900" cy="138875"/>
            </a:xfrm>
            <a:custGeom>
              <a:rect b="b" l="l" r="r" t="t"/>
              <a:pathLst>
                <a:path extrusionOk="0" h="5555" w="2836">
                  <a:moveTo>
                    <a:pt x="0" y="1"/>
                  </a:moveTo>
                  <a:lnTo>
                    <a:pt x="1247" y="2292"/>
                  </a:lnTo>
                  <a:cubicBezTo>
                    <a:pt x="1388" y="2577"/>
                    <a:pt x="1562" y="3251"/>
                    <a:pt x="1562" y="3571"/>
                  </a:cubicBezTo>
                  <a:lnTo>
                    <a:pt x="2014" y="5554"/>
                  </a:lnTo>
                  <a:cubicBezTo>
                    <a:pt x="2468" y="5554"/>
                    <a:pt x="2836" y="5185"/>
                    <a:pt x="2836" y="4731"/>
                  </a:cubicBezTo>
                  <a:lnTo>
                    <a:pt x="2836" y="3544"/>
                  </a:lnTo>
                  <a:cubicBezTo>
                    <a:pt x="2836" y="3241"/>
                    <a:pt x="2781" y="2941"/>
                    <a:pt x="2672" y="2658"/>
                  </a:cubicBezTo>
                  <a:lnTo>
                    <a:pt x="1872" y="581"/>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p:nvPr/>
          </p:nvSpPr>
          <p:spPr>
            <a:xfrm>
              <a:off x="4019800" y="1700450"/>
              <a:ext cx="46075" cy="121050"/>
            </a:xfrm>
            <a:custGeom>
              <a:rect b="b" l="l" r="r" t="t"/>
              <a:pathLst>
                <a:path extrusionOk="0" h="4842" w="1843">
                  <a:moveTo>
                    <a:pt x="231" y="1"/>
                  </a:moveTo>
                  <a:lnTo>
                    <a:pt x="0" y="332"/>
                  </a:lnTo>
                  <a:lnTo>
                    <a:pt x="804" y="1938"/>
                  </a:lnTo>
                  <a:cubicBezTo>
                    <a:pt x="945" y="2224"/>
                    <a:pt x="1020" y="2539"/>
                    <a:pt x="1020" y="2858"/>
                  </a:cubicBezTo>
                  <a:lnTo>
                    <a:pt x="1020" y="4018"/>
                  </a:lnTo>
                  <a:cubicBezTo>
                    <a:pt x="1020" y="4472"/>
                    <a:pt x="1388" y="4841"/>
                    <a:pt x="1842" y="4841"/>
                  </a:cubicBezTo>
                  <a:lnTo>
                    <a:pt x="1842" y="2859"/>
                  </a:lnTo>
                  <a:cubicBezTo>
                    <a:pt x="1842" y="2412"/>
                    <a:pt x="1738" y="1970"/>
                    <a:pt x="1540" y="1570"/>
                  </a:cubicBezTo>
                  <a:lnTo>
                    <a:pt x="809" y="111"/>
                  </a:lnTo>
                  <a:lnTo>
                    <a:pt x="2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4"/>
            <p:cNvSpPr/>
            <p:nvPr/>
          </p:nvSpPr>
          <p:spPr>
            <a:xfrm>
              <a:off x="3963025" y="1626075"/>
              <a:ext cx="99350" cy="77175"/>
            </a:xfrm>
            <a:custGeom>
              <a:rect b="b" l="l" r="r" t="t"/>
              <a:pathLst>
                <a:path extrusionOk="0" h="3087" w="3974">
                  <a:moveTo>
                    <a:pt x="177" y="1"/>
                  </a:moveTo>
                  <a:lnTo>
                    <a:pt x="0" y="617"/>
                  </a:lnTo>
                  <a:lnTo>
                    <a:pt x="0" y="1677"/>
                  </a:lnTo>
                  <a:lnTo>
                    <a:pt x="1136" y="1677"/>
                  </a:lnTo>
                  <a:cubicBezTo>
                    <a:pt x="1449" y="1677"/>
                    <a:pt x="2079" y="2021"/>
                    <a:pt x="2217" y="2300"/>
                  </a:cubicBezTo>
                  <a:lnTo>
                    <a:pt x="3080" y="3086"/>
                  </a:lnTo>
                  <a:lnTo>
                    <a:pt x="3973" y="2843"/>
                  </a:lnTo>
                  <a:lnTo>
                    <a:pt x="3286" y="1055"/>
                  </a:lnTo>
                  <a:cubicBezTo>
                    <a:pt x="3041" y="419"/>
                    <a:pt x="2431" y="1"/>
                    <a:pt x="17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4"/>
            <p:cNvSpPr/>
            <p:nvPr/>
          </p:nvSpPr>
          <p:spPr>
            <a:xfrm>
              <a:off x="3963025" y="1656925"/>
              <a:ext cx="77025" cy="51850"/>
            </a:xfrm>
            <a:custGeom>
              <a:rect b="b" l="l" r="r" t="t"/>
              <a:pathLst>
                <a:path extrusionOk="0" h="2074" w="3081">
                  <a:moveTo>
                    <a:pt x="1142" y="0"/>
                  </a:moveTo>
                  <a:cubicBezTo>
                    <a:pt x="1140" y="0"/>
                    <a:pt x="1139" y="0"/>
                    <a:pt x="1138" y="0"/>
                  </a:cubicBezTo>
                  <a:lnTo>
                    <a:pt x="0" y="0"/>
                  </a:lnTo>
                  <a:lnTo>
                    <a:pt x="0" y="824"/>
                  </a:lnTo>
                  <a:lnTo>
                    <a:pt x="1138" y="824"/>
                  </a:lnTo>
                  <a:cubicBezTo>
                    <a:pt x="1449" y="824"/>
                    <a:pt x="1734" y="999"/>
                    <a:pt x="1874" y="1278"/>
                  </a:cubicBezTo>
                  <a:lnTo>
                    <a:pt x="2271" y="2073"/>
                  </a:lnTo>
                  <a:lnTo>
                    <a:pt x="3080" y="1854"/>
                  </a:lnTo>
                  <a:lnTo>
                    <a:pt x="2609" y="910"/>
                  </a:lnTo>
                  <a:cubicBezTo>
                    <a:pt x="2333" y="352"/>
                    <a:pt x="1764" y="0"/>
                    <a:pt x="11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4"/>
            <p:cNvSpPr/>
            <p:nvPr/>
          </p:nvSpPr>
          <p:spPr>
            <a:xfrm>
              <a:off x="3644250" y="1369000"/>
              <a:ext cx="20575" cy="102850"/>
            </a:xfrm>
            <a:custGeom>
              <a:rect b="b" l="l" r="r" t="t"/>
              <a:pathLst>
                <a:path extrusionOk="0" h="4114" w="823">
                  <a:moveTo>
                    <a:pt x="1" y="0"/>
                  </a:moveTo>
                  <a:lnTo>
                    <a:pt x="1" y="4113"/>
                  </a:lnTo>
                  <a:lnTo>
                    <a:pt x="823" y="4113"/>
                  </a:lnTo>
                  <a:lnTo>
                    <a:pt x="8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p:nvPr/>
          </p:nvSpPr>
          <p:spPr>
            <a:xfrm>
              <a:off x="3561975" y="1461575"/>
              <a:ext cx="113150" cy="113100"/>
            </a:xfrm>
            <a:custGeom>
              <a:rect b="b" l="l" r="r" t="t"/>
              <a:pathLst>
                <a:path extrusionOk="0" h="4524" w="4526">
                  <a:moveTo>
                    <a:pt x="3703" y="0"/>
                  </a:moveTo>
                  <a:lnTo>
                    <a:pt x="3218" y="410"/>
                  </a:lnTo>
                  <a:lnTo>
                    <a:pt x="3218" y="3184"/>
                  </a:lnTo>
                  <a:lnTo>
                    <a:pt x="413" y="3184"/>
                  </a:lnTo>
                  <a:lnTo>
                    <a:pt x="1" y="3701"/>
                  </a:lnTo>
                  <a:lnTo>
                    <a:pt x="1" y="4113"/>
                  </a:lnTo>
                  <a:cubicBezTo>
                    <a:pt x="1" y="4339"/>
                    <a:pt x="185" y="4523"/>
                    <a:pt x="413" y="4523"/>
                  </a:cubicBezTo>
                  <a:lnTo>
                    <a:pt x="3703" y="4523"/>
                  </a:lnTo>
                  <a:cubicBezTo>
                    <a:pt x="4158" y="4523"/>
                    <a:pt x="4525" y="4156"/>
                    <a:pt x="4525" y="3701"/>
                  </a:cubicBezTo>
                  <a:lnTo>
                    <a:pt x="4525" y="412"/>
                  </a:lnTo>
                  <a:cubicBezTo>
                    <a:pt x="4525" y="184"/>
                    <a:pt x="4342" y="0"/>
                    <a:pt x="41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4"/>
            <p:cNvSpPr/>
            <p:nvPr/>
          </p:nvSpPr>
          <p:spPr>
            <a:xfrm>
              <a:off x="3561975" y="1461575"/>
              <a:ext cx="92600" cy="92550"/>
            </a:xfrm>
            <a:custGeom>
              <a:rect b="b" l="l" r="r" t="t"/>
              <a:pathLst>
                <a:path extrusionOk="0" h="3702" w="3704">
                  <a:moveTo>
                    <a:pt x="3289" y="0"/>
                  </a:moveTo>
                  <a:cubicBezTo>
                    <a:pt x="3063" y="0"/>
                    <a:pt x="2880" y="185"/>
                    <a:pt x="2880" y="410"/>
                  </a:cubicBezTo>
                  <a:lnTo>
                    <a:pt x="2880" y="2879"/>
                  </a:lnTo>
                  <a:lnTo>
                    <a:pt x="413" y="2879"/>
                  </a:lnTo>
                  <a:cubicBezTo>
                    <a:pt x="412" y="2879"/>
                    <a:pt x="411" y="2879"/>
                    <a:pt x="410" y="2879"/>
                  </a:cubicBezTo>
                  <a:cubicBezTo>
                    <a:pt x="183" y="2879"/>
                    <a:pt x="1" y="3064"/>
                    <a:pt x="1" y="3290"/>
                  </a:cubicBezTo>
                  <a:lnTo>
                    <a:pt x="1" y="3701"/>
                  </a:lnTo>
                  <a:lnTo>
                    <a:pt x="2880" y="3701"/>
                  </a:lnTo>
                  <a:cubicBezTo>
                    <a:pt x="3334" y="3701"/>
                    <a:pt x="3703" y="3333"/>
                    <a:pt x="3703" y="2879"/>
                  </a:cubicBezTo>
                  <a:lnTo>
                    <a:pt x="3703" y="0"/>
                  </a:lnTo>
                  <a:lnTo>
                    <a:pt x="3292" y="0"/>
                  </a:lnTo>
                  <a:cubicBezTo>
                    <a:pt x="3291" y="0"/>
                    <a:pt x="3290" y="0"/>
                    <a:pt x="3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4"/>
            <p:cNvSpPr/>
            <p:nvPr/>
          </p:nvSpPr>
          <p:spPr>
            <a:xfrm>
              <a:off x="3602100" y="1512950"/>
              <a:ext cx="82850" cy="156825"/>
            </a:xfrm>
            <a:custGeom>
              <a:rect b="b" l="l" r="r" t="t"/>
              <a:pathLst>
                <a:path extrusionOk="0" h="6273" w="3314">
                  <a:moveTo>
                    <a:pt x="453" y="1"/>
                  </a:moveTo>
                  <a:lnTo>
                    <a:pt x="0" y="823"/>
                  </a:lnTo>
                  <a:lnTo>
                    <a:pt x="0" y="1693"/>
                  </a:lnTo>
                  <a:cubicBezTo>
                    <a:pt x="0" y="2204"/>
                    <a:pt x="119" y="2707"/>
                    <a:pt x="348" y="3164"/>
                  </a:cubicBezTo>
                  <a:lnTo>
                    <a:pt x="1602" y="5363"/>
                  </a:lnTo>
                  <a:cubicBezTo>
                    <a:pt x="1881" y="5921"/>
                    <a:pt x="2451" y="6273"/>
                    <a:pt x="3073" y="6273"/>
                  </a:cubicBezTo>
                  <a:lnTo>
                    <a:pt x="3314" y="6273"/>
                  </a:lnTo>
                  <a:lnTo>
                    <a:pt x="2920" y="4526"/>
                  </a:lnTo>
                  <a:lnTo>
                    <a:pt x="2686" y="4526"/>
                  </a:lnTo>
                  <a:lnTo>
                    <a:pt x="1438" y="2342"/>
                  </a:lnTo>
                  <a:cubicBezTo>
                    <a:pt x="1332" y="2156"/>
                    <a:pt x="1275" y="1945"/>
                    <a:pt x="1275" y="1730"/>
                  </a:cubicBezTo>
                  <a:lnTo>
                    <a:pt x="12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4"/>
            <p:cNvSpPr/>
            <p:nvPr/>
          </p:nvSpPr>
          <p:spPr>
            <a:xfrm>
              <a:off x="3592825" y="1512950"/>
              <a:ext cx="104200" cy="164575"/>
            </a:xfrm>
            <a:custGeom>
              <a:rect b="b" l="l" r="r" t="t"/>
              <a:pathLst>
                <a:path extrusionOk="0" h="6583" w="4168">
                  <a:moveTo>
                    <a:pt x="824" y="1"/>
                  </a:moveTo>
                  <a:cubicBezTo>
                    <a:pt x="368" y="1"/>
                    <a:pt x="1" y="370"/>
                    <a:pt x="1" y="824"/>
                  </a:cubicBezTo>
                  <a:lnTo>
                    <a:pt x="1" y="1693"/>
                  </a:lnTo>
                  <a:cubicBezTo>
                    <a:pt x="1" y="2204"/>
                    <a:pt x="119" y="2707"/>
                    <a:pt x="349" y="3164"/>
                  </a:cubicBezTo>
                  <a:lnTo>
                    <a:pt x="1602" y="5673"/>
                  </a:lnTo>
                  <a:cubicBezTo>
                    <a:pt x="1881" y="6230"/>
                    <a:pt x="2451" y="6583"/>
                    <a:pt x="3075" y="6583"/>
                  </a:cubicBezTo>
                  <a:lnTo>
                    <a:pt x="3291" y="6583"/>
                  </a:lnTo>
                  <a:lnTo>
                    <a:pt x="4167" y="6223"/>
                  </a:lnTo>
                  <a:lnTo>
                    <a:pt x="3291" y="5761"/>
                  </a:lnTo>
                  <a:lnTo>
                    <a:pt x="3075" y="5761"/>
                  </a:lnTo>
                  <a:cubicBezTo>
                    <a:pt x="2762" y="5761"/>
                    <a:pt x="2478" y="5585"/>
                    <a:pt x="2339" y="5305"/>
                  </a:cubicBezTo>
                  <a:lnTo>
                    <a:pt x="1084" y="2797"/>
                  </a:lnTo>
                  <a:cubicBezTo>
                    <a:pt x="913" y="2453"/>
                    <a:pt x="824" y="2075"/>
                    <a:pt x="824" y="1693"/>
                  </a:cubicBezTo>
                  <a:lnTo>
                    <a:pt x="8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4"/>
            <p:cNvSpPr/>
            <p:nvPr/>
          </p:nvSpPr>
          <p:spPr>
            <a:xfrm>
              <a:off x="3739550" y="1574300"/>
              <a:ext cx="252775" cy="188050"/>
            </a:xfrm>
            <a:custGeom>
              <a:rect b="b" l="l" r="r" t="t"/>
              <a:pathLst>
                <a:path extrusionOk="0" h="7522" w="10111">
                  <a:moveTo>
                    <a:pt x="3866" y="0"/>
                  </a:moveTo>
                  <a:cubicBezTo>
                    <a:pt x="1152" y="0"/>
                    <a:pt x="0" y="55"/>
                    <a:pt x="0" y="2894"/>
                  </a:cubicBezTo>
                  <a:cubicBezTo>
                    <a:pt x="0" y="5848"/>
                    <a:pt x="1946" y="7522"/>
                    <a:pt x="4899" y="7522"/>
                  </a:cubicBezTo>
                  <a:lnTo>
                    <a:pt x="10111" y="2072"/>
                  </a:lnTo>
                  <a:cubicBezTo>
                    <a:pt x="10008" y="1405"/>
                    <a:pt x="9778" y="763"/>
                    <a:pt x="9436" y="183"/>
                  </a:cubicBezTo>
                  <a:cubicBezTo>
                    <a:pt x="9436" y="183"/>
                    <a:pt x="6163" y="0"/>
                    <a:pt x="4201" y="0"/>
                  </a:cubicBezTo>
                  <a:cubicBezTo>
                    <a:pt x="4087" y="0"/>
                    <a:pt x="3975" y="0"/>
                    <a:pt x="38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4"/>
            <p:cNvSpPr/>
            <p:nvPr/>
          </p:nvSpPr>
          <p:spPr>
            <a:xfrm>
              <a:off x="3723350" y="1512950"/>
              <a:ext cx="252100" cy="267400"/>
            </a:xfrm>
            <a:custGeom>
              <a:rect b="b" l="l" r="r" t="t"/>
              <a:pathLst>
                <a:path extrusionOk="0" h="10696" w="10084">
                  <a:moveTo>
                    <a:pt x="5478" y="1"/>
                  </a:moveTo>
                  <a:cubicBezTo>
                    <a:pt x="5477" y="1"/>
                    <a:pt x="5476" y="1"/>
                    <a:pt x="5474" y="1"/>
                  </a:cubicBezTo>
                  <a:cubicBezTo>
                    <a:pt x="3511" y="1"/>
                    <a:pt x="1799" y="1063"/>
                    <a:pt x="869" y="2641"/>
                  </a:cubicBezTo>
                  <a:cubicBezTo>
                    <a:pt x="870" y="2644"/>
                    <a:pt x="873" y="2645"/>
                    <a:pt x="875" y="2647"/>
                  </a:cubicBezTo>
                  <a:cubicBezTo>
                    <a:pt x="288" y="3638"/>
                    <a:pt x="0" y="4826"/>
                    <a:pt x="180" y="6100"/>
                  </a:cubicBezTo>
                  <a:cubicBezTo>
                    <a:pt x="514" y="8459"/>
                    <a:pt x="2427" y="10359"/>
                    <a:pt x="4791" y="10653"/>
                  </a:cubicBezTo>
                  <a:cubicBezTo>
                    <a:pt x="5022" y="10682"/>
                    <a:pt x="5250" y="10696"/>
                    <a:pt x="5475" y="10696"/>
                  </a:cubicBezTo>
                  <a:cubicBezTo>
                    <a:pt x="7244" y="10696"/>
                    <a:pt x="8807" y="9833"/>
                    <a:pt x="9781" y="8508"/>
                  </a:cubicBezTo>
                  <a:lnTo>
                    <a:pt x="9781" y="8508"/>
                  </a:lnTo>
                  <a:cubicBezTo>
                    <a:pt x="8862" y="9188"/>
                    <a:pt x="7752" y="9550"/>
                    <a:pt x="6618" y="9550"/>
                  </a:cubicBezTo>
                  <a:cubicBezTo>
                    <a:pt x="6449" y="9550"/>
                    <a:pt x="6278" y="9542"/>
                    <a:pt x="6108" y="9526"/>
                  </a:cubicBezTo>
                  <a:cubicBezTo>
                    <a:pt x="4096" y="9336"/>
                    <a:pt x="2377" y="7959"/>
                    <a:pt x="1637" y="6079"/>
                  </a:cubicBezTo>
                  <a:cubicBezTo>
                    <a:pt x="1371" y="5404"/>
                    <a:pt x="1265" y="4753"/>
                    <a:pt x="1274" y="4131"/>
                  </a:cubicBezTo>
                  <a:cubicBezTo>
                    <a:pt x="1278" y="3790"/>
                    <a:pt x="1559" y="3542"/>
                    <a:pt x="1864" y="3542"/>
                  </a:cubicBezTo>
                  <a:cubicBezTo>
                    <a:pt x="1960" y="3542"/>
                    <a:pt x="2059" y="3567"/>
                    <a:pt x="2152" y="3621"/>
                  </a:cubicBezTo>
                  <a:cubicBezTo>
                    <a:pt x="3156" y="4213"/>
                    <a:pt x="4301" y="4526"/>
                    <a:pt x="5466" y="4526"/>
                  </a:cubicBezTo>
                  <a:cubicBezTo>
                    <a:pt x="5469" y="4526"/>
                    <a:pt x="5472" y="4526"/>
                    <a:pt x="5474" y="4526"/>
                  </a:cubicBezTo>
                  <a:cubicBezTo>
                    <a:pt x="7268" y="4526"/>
                    <a:pt x="8897" y="3800"/>
                    <a:pt x="10084" y="2637"/>
                  </a:cubicBezTo>
                  <a:cubicBezTo>
                    <a:pt x="9124" y="1004"/>
                    <a:pt x="7371" y="1"/>
                    <a:pt x="5478" y="1"/>
                  </a:cubicBezTo>
                  <a:close/>
                </a:path>
              </a:pathLst>
            </a:custGeom>
            <a:solidFill>
              <a:srgbClr val="B2D0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4"/>
            <p:cNvSpPr/>
            <p:nvPr/>
          </p:nvSpPr>
          <p:spPr>
            <a:xfrm>
              <a:off x="3735275" y="1626075"/>
              <a:ext cx="262475" cy="148125"/>
            </a:xfrm>
            <a:custGeom>
              <a:rect b="b" l="l" r="r" t="t"/>
              <a:pathLst>
                <a:path extrusionOk="0" h="5925" w="10499">
                  <a:moveTo>
                    <a:pt x="805" y="1"/>
                  </a:moveTo>
                  <a:lnTo>
                    <a:pt x="0" y="824"/>
                  </a:lnTo>
                  <a:cubicBezTo>
                    <a:pt x="0" y="3777"/>
                    <a:pt x="2043" y="5925"/>
                    <a:pt x="4996" y="5925"/>
                  </a:cubicBezTo>
                  <a:cubicBezTo>
                    <a:pt x="6765" y="5925"/>
                    <a:pt x="8334" y="5312"/>
                    <a:pt x="9307" y="3988"/>
                  </a:cubicBezTo>
                  <a:cubicBezTo>
                    <a:pt x="10147" y="2840"/>
                    <a:pt x="10498" y="1407"/>
                    <a:pt x="10282" y="1"/>
                  </a:cubicBezTo>
                  <a:lnTo>
                    <a:pt x="7735" y="1"/>
                  </a:lnTo>
                  <a:cubicBezTo>
                    <a:pt x="7299" y="1"/>
                    <a:pt x="6881" y="173"/>
                    <a:pt x="6572" y="483"/>
                  </a:cubicBezTo>
                  <a:lnTo>
                    <a:pt x="5422" y="1632"/>
                  </a:lnTo>
                  <a:cubicBezTo>
                    <a:pt x="5418" y="1638"/>
                    <a:pt x="5413" y="1642"/>
                    <a:pt x="5408" y="1646"/>
                  </a:cubicBezTo>
                  <a:cubicBezTo>
                    <a:pt x="5293" y="1754"/>
                    <a:pt x="5147" y="1943"/>
                    <a:pt x="5002" y="1943"/>
                  </a:cubicBezTo>
                  <a:cubicBezTo>
                    <a:pt x="5001" y="1943"/>
                    <a:pt x="5001" y="1943"/>
                    <a:pt x="5000" y="1943"/>
                  </a:cubicBezTo>
                  <a:cubicBezTo>
                    <a:pt x="4851" y="1943"/>
                    <a:pt x="4701" y="1755"/>
                    <a:pt x="4586" y="1646"/>
                  </a:cubicBezTo>
                  <a:cubicBezTo>
                    <a:pt x="4580" y="1642"/>
                    <a:pt x="4576" y="1638"/>
                    <a:pt x="4572" y="1632"/>
                  </a:cubicBezTo>
                  <a:lnTo>
                    <a:pt x="3421" y="483"/>
                  </a:lnTo>
                  <a:cubicBezTo>
                    <a:pt x="3113" y="175"/>
                    <a:pt x="2694" y="1"/>
                    <a:pt x="22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p:nvPr/>
          </p:nvSpPr>
          <p:spPr>
            <a:xfrm>
              <a:off x="3818275" y="1255875"/>
              <a:ext cx="32475" cy="82300"/>
            </a:xfrm>
            <a:custGeom>
              <a:rect b="b" l="l" r="r" t="t"/>
              <a:pathLst>
                <a:path extrusionOk="0" h="3292" w="1299">
                  <a:moveTo>
                    <a:pt x="443" y="1"/>
                  </a:moveTo>
                  <a:cubicBezTo>
                    <a:pt x="421" y="1"/>
                    <a:pt x="398" y="3"/>
                    <a:pt x="376" y="6"/>
                  </a:cubicBezTo>
                  <a:cubicBezTo>
                    <a:pt x="152" y="43"/>
                    <a:pt x="1" y="255"/>
                    <a:pt x="38" y="480"/>
                  </a:cubicBezTo>
                  <a:lnTo>
                    <a:pt x="449" y="2948"/>
                  </a:lnTo>
                  <a:cubicBezTo>
                    <a:pt x="482" y="3146"/>
                    <a:pt x="653" y="3292"/>
                    <a:pt x="854" y="3292"/>
                  </a:cubicBezTo>
                  <a:cubicBezTo>
                    <a:pt x="877" y="3292"/>
                    <a:pt x="901" y="3289"/>
                    <a:pt x="922" y="3286"/>
                  </a:cubicBezTo>
                  <a:cubicBezTo>
                    <a:pt x="1147" y="3248"/>
                    <a:pt x="1298" y="3037"/>
                    <a:pt x="1260" y="2812"/>
                  </a:cubicBezTo>
                  <a:lnTo>
                    <a:pt x="850" y="345"/>
                  </a:lnTo>
                  <a:cubicBezTo>
                    <a:pt x="815" y="144"/>
                    <a:pt x="640" y="1"/>
                    <a:pt x="4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3869675" y="1255875"/>
              <a:ext cx="32450" cy="82300"/>
            </a:xfrm>
            <a:custGeom>
              <a:rect b="b" l="l" r="r" t="t"/>
              <a:pathLst>
                <a:path extrusionOk="0" h="3292" w="1298">
                  <a:moveTo>
                    <a:pt x="854" y="1"/>
                  </a:moveTo>
                  <a:cubicBezTo>
                    <a:pt x="657" y="1"/>
                    <a:pt x="482" y="144"/>
                    <a:pt x="449" y="345"/>
                  </a:cubicBezTo>
                  <a:lnTo>
                    <a:pt x="39" y="2812"/>
                  </a:lnTo>
                  <a:cubicBezTo>
                    <a:pt x="1" y="3037"/>
                    <a:pt x="152" y="3249"/>
                    <a:pt x="377" y="3286"/>
                  </a:cubicBezTo>
                  <a:cubicBezTo>
                    <a:pt x="399" y="3290"/>
                    <a:pt x="422" y="3292"/>
                    <a:pt x="444" y="3292"/>
                  </a:cubicBezTo>
                  <a:lnTo>
                    <a:pt x="444" y="3292"/>
                  </a:lnTo>
                  <a:cubicBezTo>
                    <a:pt x="645" y="3291"/>
                    <a:pt x="816" y="3146"/>
                    <a:pt x="849" y="2948"/>
                  </a:cubicBezTo>
                  <a:lnTo>
                    <a:pt x="1260" y="480"/>
                  </a:lnTo>
                  <a:cubicBezTo>
                    <a:pt x="1298" y="255"/>
                    <a:pt x="1147" y="45"/>
                    <a:pt x="922" y="6"/>
                  </a:cubicBezTo>
                  <a:cubicBezTo>
                    <a:pt x="899" y="3"/>
                    <a:pt x="877" y="1"/>
                    <a:pt x="854" y="1"/>
                  </a:cubicBezTo>
                  <a:close/>
                  <a:moveTo>
                    <a:pt x="444" y="3292"/>
                  </a:moveTo>
                  <a:cubicBezTo>
                    <a:pt x="444" y="3292"/>
                    <a:pt x="444" y="3292"/>
                    <a:pt x="443" y="3292"/>
                  </a:cubicBezTo>
                  <a:lnTo>
                    <a:pt x="445" y="3292"/>
                  </a:lnTo>
                  <a:cubicBezTo>
                    <a:pt x="445" y="3292"/>
                    <a:pt x="444" y="3292"/>
                    <a:pt x="444" y="329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3687625" y="1249475"/>
              <a:ext cx="123725" cy="147350"/>
            </a:xfrm>
            <a:custGeom>
              <a:rect b="b" l="l" r="r" t="t"/>
              <a:pathLst>
                <a:path extrusionOk="0" h="5894" w="4949">
                  <a:moveTo>
                    <a:pt x="644" y="1"/>
                  </a:moveTo>
                  <a:lnTo>
                    <a:pt x="0" y="514"/>
                  </a:lnTo>
                  <a:lnTo>
                    <a:pt x="4306" y="5894"/>
                  </a:lnTo>
                  <a:lnTo>
                    <a:pt x="4948" y="5380"/>
                  </a:lnTo>
                  <a:lnTo>
                    <a:pt x="6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p:nvPr/>
          </p:nvSpPr>
          <p:spPr>
            <a:xfrm>
              <a:off x="3912575" y="1249475"/>
              <a:ext cx="120225" cy="143000"/>
            </a:xfrm>
            <a:custGeom>
              <a:rect b="b" l="l" r="r" t="t"/>
              <a:pathLst>
                <a:path extrusionOk="0" h="5720" w="4809">
                  <a:moveTo>
                    <a:pt x="4166" y="1"/>
                  </a:moveTo>
                  <a:lnTo>
                    <a:pt x="1" y="5206"/>
                  </a:lnTo>
                  <a:lnTo>
                    <a:pt x="643" y="5719"/>
                  </a:lnTo>
                  <a:lnTo>
                    <a:pt x="4808" y="514"/>
                  </a:lnTo>
                  <a:lnTo>
                    <a:pt x="41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4"/>
            <p:cNvSpPr/>
            <p:nvPr/>
          </p:nvSpPr>
          <p:spPr>
            <a:xfrm>
              <a:off x="3718775" y="1317600"/>
              <a:ext cx="285450" cy="279150"/>
            </a:xfrm>
            <a:custGeom>
              <a:rect b="b" l="l" r="r" t="t"/>
              <a:pathLst>
                <a:path extrusionOk="0" h="11166" w="11418">
                  <a:moveTo>
                    <a:pt x="5644" y="1"/>
                  </a:moveTo>
                  <a:cubicBezTo>
                    <a:pt x="4421" y="1"/>
                    <a:pt x="3229" y="394"/>
                    <a:pt x="2245" y="1120"/>
                  </a:cubicBezTo>
                  <a:cubicBezTo>
                    <a:pt x="821" y="2168"/>
                    <a:pt x="1" y="3856"/>
                    <a:pt x="1" y="5759"/>
                  </a:cubicBezTo>
                  <a:cubicBezTo>
                    <a:pt x="1" y="8940"/>
                    <a:pt x="2477" y="11165"/>
                    <a:pt x="5657" y="11165"/>
                  </a:cubicBezTo>
                  <a:cubicBezTo>
                    <a:pt x="7563" y="11165"/>
                    <a:pt x="9251" y="10592"/>
                    <a:pt x="10299" y="9166"/>
                  </a:cubicBezTo>
                  <a:cubicBezTo>
                    <a:pt x="11027" y="8178"/>
                    <a:pt x="11417" y="6984"/>
                    <a:pt x="11416" y="5759"/>
                  </a:cubicBezTo>
                  <a:cubicBezTo>
                    <a:pt x="11416" y="2579"/>
                    <a:pt x="8838" y="1"/>
                    <a:pt x="5657" y="1"/>
                  </a:cubicBezTo>
                  <a:cubicBezTo>
                    <a:pt x="5653" y="1"/>
                    <a:pt x="5649" y="1"/>
                    <a:pt x="56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4"/>
            <p:cNvSpPr/>
            <p:nvPr/>
          </p:nvSpPr>
          <p:spPr>
            <a:xfrm>
              <a:off x="3648950" y="1204475"/>
              <a:ext cx="98200" cy="100100"/>
            </a:xfrm>
            <a:custGeom>
              <a:rect b="b" l="l" r="r" t="t"/>
              <a:pathLst>
                <a:path extrusionOk="0" h="4004" w="3928">
                  <a:moveTo>
                    <a:pt x="1869" y="0"/>
                  </a:moveTo>
                  <a:cubicBezTo>
                    <a:pt x="1481" y="0"/>
                    <a:pt x="1094" y="110"/>
                    <a:pt x="756" y="326"/>
                  </a:cubicBezTo>
                  <a:cubicBezTo>
                    <a:pt x="189" y="693"/>
                    <a:pt x="1" y="1332"/>
                    <a:pt x="1" y="2057"/>
                  </a:cubicBezTo>
                  <a:cubicBezTo>
                    <a:pt x="1" y="3193"/>
                    <a:pt x="734" y="4004"/>
                    <a:pt x="1870" y="4004"/>
                  </a:cubicBezTo>
                  <a:cubicBezTo>
                    <a:pt x="2596" y="4004"/>
                    <a:pt x="3232" y="3738"/>
                    <a:pt x="3599" y="3170"/>
                  </a:cubicBezTo>
                  <a:cubicBezTo>
                    <a:pt x="3813" y="2838"/>
                    <a:pt x="3927" y="2452"/>
                    <a:pt x="3926" y="2057"/>
                  </a:cubicBezTo>
                  <a:cubicBezTo>
                    <a:pt x="3926" y="1304"/>
                    <a:pt x="3515" y="612"/>
                    <a:pt x="2855" y="251"/>
                  </a:cubicBezTo>
                  <a:cubicBezTo>
                    <a:pt x="2547" y="83"/>
                    <a:pt x="2208" y="0"/>
                    <a:pt x="18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4"/>
            <p:cNvSpPr/>
            <p:nvPr/>
          </p:nvSpPr>
          <p:spPr>
            <a:xfrm>
              <a:off x="3685250" y="1235125"/>
              <a:ext cx="20850" cy="41375"/>
            </a:xfrm>
            <a:custGeom>
              <a:rect b="b" l="l" r="r" t="t"/>
              <a:pathLst>
                <a:path extrusionOk="0" h="1655" w="834">
                  <a:moveTo>
                    <a:pt x="418" y="0"/>
                  </a:moveTo>
                  <a:cubicBezTo>
                    <a:pt x="187" y="0"/>
                    <a:pt x="1" y="188"/>
                    <a:pt x="6" y="419"/>
                  </a:cubicBezTo>
                  <a:lnTo>
                    <a:pt x="6" y="1242"/>
                  </a:lnTo>
                  <a:cubicBezTo>
                    <a:pt x="6" y="1469"/>
                    <a:pt x="190" y="1654"/>
                    <a:pt x="418" y="1654"/>
                  </a:cubicBezTo>
                  <a:cubicBezTo>
                    <a:pt x="644" y="1654"/>
                    <a:pt x="828" y="1469"/>
                    <a:pt x="828" y="1242"/>
                  </a:cubicBezTo>
                  <a:lnTo>
                    <a:pt x="828" y="419"/>
                  </a:lnTo>
                  <a:cubicBezTo>
                    <a:pt x="834" y="188"/>
                    <a:pt x="647" y="0"/>
                    <a:pt x="4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p:nvPr/>
          </p:nvSpPr>
          <p:spPr>
            <a:xfrm>
              <a:off x="3789375" y="1451275"/>
              <a:ext cx="141650" cy="61700"/>
            </a:xfrm>
            <a:custGeom>
              <a:rect b="b" l="l" r="r" t="t"/>
              <a:pathLst>
                <a:path extrusionOk="0" h="2468" w="5666">
                  <a:moveTo>
                    <a:pt x="421" y="0"/>
                  </a:moveTo>
                  <a:cubicBezTo>
                    <a:pt x="179" y="0"/>
                    <a:pt x="1" y="238"/>
                    <a:pt x="82" y="466"/>
                  </a:cubicBezTo>
                  <a:cubicBezTo>
                    <a:pt x="499" y="1636"/>
                    <a:pt x="1574" y="2468"/>
                    <a:pt x="2833" y="2468"/>
                  </a:cubicBezTo>
                  <a:cubicBezTo>
                    <a:pt x="4093" y="2468"/>
                    <a:pt x="5168" y="1636"/>
                    <a:pt x="5585" y="466"/>
                  </a:cubicBezTo>
                  <a:cubicBezTo>
                    <a:pt x="5666" y="238"/>
                    <a:pt x="5488" y="0"/>
                    <a:pt x="52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3738550" y="1800875"/>
              <a:ext cx="70275" cy="28075"/>
            </a:xfrm>
            <a:custGeom>
              <a:rect b="b" l="l" r="r" t="t"/>
              <a:pathLst>
                <a:path extrusionOk="0" h="1123" w="2811">
                  <a:moveTo>
                    <a:pt x="1165" y="1"/>
                  </a:moveTo>
                  <a:cubicBezTo>
                    <a:pt x="642" y="1"/>
                    <a:pt x="175" y="330"/>
                    <a:pt x="1" y="823"/>
                  </a:cubicBezTo>
                  <a:lnTo>
                    <a:pt x="342" y="1123"/>
                  </a:lnTo>
                  <a:lnTo>
                    <a:pt x="2399" y="1123"/>
                  </a:lnTo>
                  <a:lnTo>
                    <a:pt x="2811" y="824"/>
                  </a:lnTo>
                  <a:lnTo>
                    <a:pt x="28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3891300" y="1677500"/>
              <a:ext cx="20675" cy="20575"/>
            </a:xfrm>
            <a:custGeom>
              <a:rect b="b" l="l" r="r" t="t"/>
              <a:pathLst>
                <a:path extrusionOk="0" h="823" w="827">
                  <a:moveTo>
                    <a:pt x="416" y="1"/>
                  </a:moveTo>
                  <a:cubicBezTo>
                    <a:pt x="413" y="1"/>
                    <a:pt x="410" y="1"/>
                    <a:pt x="406" y="1"/>
                  </a:cubicBezTo>
                  <a:lnTo>
                    <a:pt x="402" y="1"/>
                  </a:lnTo>
                  <a:cubicBezTo>
                    <a:pt x="178" y="6"/>
                    <a:pt x="0" y="189"/>
                    <a:pt x="0" y="414"/>
                  </a:cubicBezTo>
                  <a:cubicBezTo>
                    <a:pt x="1" y="637"/>
                    <a:pt x="181" y="820"/>
                    <a:pt x="406" y="823"/>
                  </a:cubicBezTo>
                  <a:cubicBezTo>
                    <a:pt x="409" y="823"/>
                    <a:pt x="411" y="823"/>
                    <a:pt x="414" y="823"/>
                  </a:cubicBezTo>
                  <a:cubicBezTo>
                    <a:pt x="641" y="823"/>
                    <a:pt x="826" y="639"/>
                    <a:pt x="826" y="411"/>
                  </a:cubicBezTo>
                  <a:cubicBezTo>
                    <a:pt x="826" y="184"/>
                    <a:pt x="642" y="1"/>
                    <a:pt x="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p:nvPr/>
          </p:nvSpPr>
          <p:spPr>
            <a:xfrm>
              <a:off x="3891075" y="1718600"/>
              <a:ext cx="20650" cy="20625"/>
            </a:xfrm>
            <a:custGeom>
              <a:rect b="b" l="l" r="r" t="t"/>
              <a:pathLst>
                <a:path extrusionOk="0" h="825" w="826">
                  <a:moveTo>
                    <a:pt x="411" y="1"/>
                  </a:moveTo>
                  <a:cubicBezTo>
                    <a:pt x="183" y="2"/>
                    <a:pt x="1" y="188"/>
                    <a:pt x="2" y="414"/>
                  </a:cubicBezTo>
                  <a:cubicBezTo>
                    <a:pt x="2" y="642"/>
                    <a:pt x="187" y="824"/>
                    <a:pt x="415" y="824"/>
                  </a:cubicBezTo>
                  <a:cubicBezTo>
                    <a:pt x="641" y="824"/>
                    <a:pt x="825" y="639"/>
                    <a:pt x="825" y="413"/>
                  </a:cubicBezTo>
                  <a:cubicBezTo>
                    <a:pt x="825" y="185"/>
                    <a:pt x="641" y="1"/>
                    <a:pt x="4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4"/>
            <p:cNvSpPr/>
            <p:nvPr/>
          </p:nvSpPr>
          <p:spPr>
            <a:xfrm>
              <a:off x="3613375" y="1389550"/>
              <a:ext cx="82375" cy="41150"/>
            </a:xfrm>
            <a:custGeom>
              <a:rect b="b" l="l" r="r" t="t"/>
              <a:pathLst>
                <a:path extrusionOk="0" h="1646" w="3295">
                  <a:moveTo>
                    <a:pt x="484" y="0"/>
                  </a:moveTo>
                  <a:cubicBezTo>
                    <a:pt x="210" y="0"/>
                    <a:pt x="1" y="269"/>
                    <a:pt x="88" y="530"/>
                  </a:cubicBezTo>
                  <a:cubicBezTo>
                    <a:pt x="315" y="1197"/>
                    <a:pt x="941" y="1646"/>
                    <a:pt x="1647" y="1646"/>
                  </a:cubicBezTo>
                  <a:cubicBezTo>
                    <a:pt x="2352" y="1646"/>
                    <a:pt x="2979" y="1197"/>
                    <a:pt x="3205" y="530"/>
                  </a:cubicBezTo>
                  <a:cubicBezTo>
                    <a:pt x="3294" y="269"/>
                    <a:pt x="3085" y="0"/>
                    <a:pt x="28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4"/>
            <p:cNvSpPr/>
            <p:nvPr/>
          </p:nvSpPr>
          <p:spPr>
            <a:xfrm>
              <a:off x="3675100" y="1626075"/>
              <a:ext cx="61700" cy="41450"/>
            </a:xfrm>
            <a:custGeom>
              <a:rect b="b" l="l" r="r" t="t"/>
              <a:pathLst>
                <a:path extrusionOk="0" h="1658" w="2468">
                  <a:moveTo>
                    <a:pt x="0" y="1"/>
                  </a:moveTo>
                  <a:lnTo>
                    <a:pt x="0" y="1236"/>
                  </a:lnTo>
                  <a:lnTo>
                    <a:pt x="2468" y="1657"/>
                  </a:lnTo>
                  <a:lnTo>
                    <a:pt x="246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4"/>
            <p:cNvSpPr/>
            <p:nvPr/>
          </p:nvSpPr>
          <p:spPr>
            <a:xfrm>
              <a:off x="3675100" y="1656925"/>
              <a:ext cx="61700" cy="20575"/>
            </a:xfrm>
            <a:custGeom>
              <a:rect b="b" l="l" r="r" t="t"/>
              <a:pathLst>
                <a:path extrusionOk="0" h="823" w="2468">
                  <a:moveTo>
                    <a:pt x="0" y="0"/>
                  </a:moveTo>
                  <a:lnTo>
                    <a:pt x="0" y="822"/>
                  </a:lnTo>
                  <a:lnTo>
                    <a:pt x="2468" y="822"/>
                  </a:lnTo>
                  <a:lnTo>
                    <a:pt x="24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p:nvPr/>
          </p:nvSpPr>
          <p:spPr>
            <a:xfrm>
              <a:off x="3716200" y="1345475"/>
              <a:ext cx="260075" cy="260050"/>
            </a:xfrm>
            <a:custGeom>
              <a:rect b="b" l="l" r="r" t="t"/>
              <a:pathLst>
                <a:path extrusionOk="0" h="10402" w="10403">
                  <a:moveTo>
                    <a:pt x="2352" y="1"/>
                  </a:moveTo>
                  <a:cubicBezTo>
                    <a:pt x="874" y="1084"/>
                    <a:pt x="1" y="2809"/>
                    <a:pt x="2" y="4643"/>
                  </a:cubicBezTo>
                  <a:cubicBezTo>
                    <a:pt x="2" y="7823"/>
                    <a:pt x="2581" y="10401"/>
                    <a:pt x="5760" y="10401"/>
                  </a:cubicBezTo>
                  <a:cubicBezTo>
                    <a:pt x="7666" y="10401"/>
                    <a:pt x="9356" y="9477"/>
                    <a:pt x="10402" y="8051"/>
                  </a:cubicBezTo>
                  <a:lnTo>
                    <a:pt x="10402" y="8051"/>
                  </a:lnTo>
                  <a:cubicBezTo>
                    <a:pt x="9418" y="8776"/>
                    <a:pt x="8229" y="9167"/>
                    <a:pt x="7009" y="9167"/>
                  </a:cubicBezTo>
                  <a:cubicBezTo>
                    <a:pt x="7004" y="9167"/>
                    <a:pt x="7000" y="9167"/>
                    <a:pt x="6996" y="9167"/>
                  </a:cubicBezTo>
                  <a:cubicBezTo>
                    <a:pt x="3815" y="9167"/>
                    <a:pt x="1237" y="6590"/>
                    <a:pt x="1237" y="3409"/>
                  </a:cubicBezTo>
                  <a:cubicBezTo>
                    <a:pt x="1234" y="2182"/>
                    <a:pt x="1625" y="988"/>
                    <a:pt x="2352" y="1"/>
                  </a:cubicBezTo>
                  <a:close/>
                </a:path>
              </a:pathLst>
            </a:custGeom>
            <a:solidFill>
              <a:srgbClr val="B2D0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4"/>
            <p:cNvSpPr/>
            <p:nvPr/>
          </p:nvSpPr>
          <p:spPr>
            <a:xfrm>
              <a:off x="3636150" y="1212650"/>
              <a:ext cx="102825" cy="94675"/>
            </a:xfrm>
            <a:custGeom>
              <a:rect b="b" l="l" r="r" t="t"/>
              <a:pathLst>
                <a:path extrusionOk="0" h="3787" w="4113">
                  <a:moveTo>
                    <a:pt x="1270" y="1"/>
                  </a:moveTo>
                  <a:lnTo>
                    <a:pt x="1270" y="1"/>
                  </a:lnTo>
                  <a:cubicBezTo>
                    <a:pt x="166" y="710"/>
                    <a:pt x="1" y="2256"/>
                    <a:pt x="927" y="3184"/>
                  </a:cubicBezTo>
                  <a:cubicBezTo>
                    <a:pt x="1334" y="3590"/>
                    <a:pt x="1859" y="3786"/>
                    <a:pt x="2380" y="3786"/>
                  </a:cubicBezTo>
                  <a:cubicBezTo>
                    <a:pt x="3050" y="3786"/>
                    <a:pt x="3713" y="3463"/>
                    <a:pt x="4112" y="2843"/>
                  </a:cubicBezTo>
                  <a:lnTo>
                    <a:pt x="4112" y="2843"/>
                  </a:lnTo>
                  <a:cubicBezTo>
                    <a:pt x="3780" y="3057"/>
                    <a:pt x="3394" y="3170"/>
                    <a:pt x="2999" y="3170"/>
                  </a:cubicBezTo>
                  <a:cubicBezTo>
                    <a:pt x="2246" y="3170"/>
                    <a:pt x="1554" y="2758"/>
                    <a:pt x="1193" y="2098"/>
                  </a:cubicBezTo>
                  <a:cubicBezTo>
                    <a:pt x="833" y="1438"/>
                    <a:pt x="862" y="633"/>
                    <a:pt x="12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4"/>
            <p:cNvSpPr/>
            <p:nvPr/>
          </p:nvSpPr>
          <p:spPr>
            <a:xfrm>
              <a:off x="3977375" y="1204475"/>
              <a:ext cx="98825" cy="98700"/>
            </a:xfrm>
            <a:custGeom>
              <a:rect b="b" l="l" r="r" t="t"/>
              <a:pathLst>
                <a:path extrusionOk="0" h="3948" w="3953">
                  <a:moveTo>
                    <a:pt x="1895" y="0"/>
                  </a:moveTo>
                  <a:cubicBezTo>
                    <a:pt x="1507" y="0"/>
                    <a:pt x="1120" y="110"/>
                    <a:pt x="782" y="326"/>
                  </a:cubicBezTo>
                  <a:cubicBezTo>
                    <a:pt x="214" y="693"/>
                    <a:pt x="1" y="1331"/>
                    <a:pt x="1" y="2057"/>
                  </a:cubicBezTo>
                  <a:cubicBezTo>
                    <a:pt x="1" y="3193"/>
                    <a:pt x="759" y="3947"/>
                    <a:pt x="1895" y="3947"/>
                  </a:cubicBezTo>
                  <a:cubicBezTo>
                    <a:pt x="2621" y="3947"/>
                    <a:pt x="3259" y="3738"/>
                    <a:pt x="3626" y="3169"/>
                  </a:cubicBezTo>
                  <a:cubicBezTo>
                    <a:pt x="3838" y="2838"/>
                    <a:pt x="3952" y="2452"/>
                    <a:pt x="3951" y="2057"/>
                  </a:cubicBezTo>
                  <a:cubicBezTo>
                    <a:pt x="3951" y="1304"/>
                    <a:pt x="3539" y="612"/>
                    <a:pt x="2880" y="251"/>
                  </a:cubicBezTo>
                  <a:cubicBezTo>
                    <a:pt x="2572" y="83"/>
                    <a:pt x="2233" y="0"/>
                    <a:pt x="18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4"/>
            <p:cNvSpPr/>
            <p:nvPr/>
          </p:nvSpPr>
          <p:spPr>
            <a:xfrm>
              <a:off x="4014450" y="1235325"/>
              <a:ext cx="20575" cy="41175"/>
            </a:xfrm>
            <a:custGeom>
              <a:rect b="b" l="l" r="r" t="t"/>
              <a:pathLst>
                <a:path extrusionOk="0" h="1647" w="823">
                  <a:moveTo>
                    <a:pt x="412" y="1"/>
                  </a:moveTo>
                  <a:cubicBezTo>
                    <a:pt x="184" y="1"/>
                    <a:pt x="1" y="185"/>
                    <a:pt x="1" y="411"/>
                  </a:cubicBezTo>
                  <a:lnTo>
                    <a:pt x="1" y="1234"/>
                  </a:lnTo>
                  <a:cubicBezTo>
                    <a:pt x="1" y="1461"/>
                    <a:pt x="184" y="1646"/>
                    <a:pt x="412" y="1646"/>
                  </a:cubicBezTo>
                  <a:cubicBezTo>
                    <a:pt x="639" y="1646"/>
                    <a:pt x="823" y="1461"/>
                    <a:pt x="823" y="1234"/>
                  </a:cubicBezTo>
                  <a:lnTo>
                    <a:pt x="823" y="411"/>
                  </a:lnTo>
                  <a:cubicBezTo>
                    <a:pt x="823" y="185"/>
                    <a:pt x="639" y="1"/>
                    <a:pt x="4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4"/>
            <p:cNvSpPr/>
            <p:nvPr/>
          </p:nvSpPr>
          <p:spPr>
            <a:xfrm>
              <a:off x="3965175" y="1212625"/>
              <a:ext cx="102825" cy="94700"/>
            </a:xfrm>
            <a:custGeom>
              <a:rect b="b" l="l" r="r" t="t"/>
              <a:pathLst>
                <a:path extrusionOk="0" h="3788" w="4113">
                  <a:moveTo>
                    <a:pt x="1270" y="0"/>
                  </a:moveTo>
                  <a:cubicBezTo>
                    <a:pt x="166" y="711"/>
                    <a:pt x="1" y="2259"/>
                    <a:pt x="929" y="3185"/>
                  </a:cubicBezTo>
                  <a:cubicBezTo>
                    <a:pt x="1335" y="3591"/>
                    <a:pt x="1860" y="3787"/>
                    <a:pt x="2381" y="3787"/>
                  </a:cubicBezTo>
                  <a:cubicBezTo>
                    <a:pt x="3050" y="3787"/>
                    <a:pt x="3714" y="3463"/>
                    <a:pt x="4112" y="2843"/>
                  </a:cubicBezTo>
                  <a:lnTo>
                    <a:pt x="4112" y="2843"/>
                  </a:lnTo>
                  <a:cubicBezTo>
                    <a:pt x="3781" y="3056"/>
                    <a:pt x="3394" y="3171"/>
                    <a:pt x="2999" y="3171"/>
                  </a:cubicBezTo>
                  <a:lnTo>
                    <a:pt x="2999" y="3171"/>
                  </a:lnTo>
                  <a:cubicBezTo>
                    <a:pt x="2247" y="3171"/>
                    <a:pt x="1554" y="2759"/>
                    <a:pt x="1195" y="2099"/>
                  </a:cubicBezTo>
                  <a:cubicBezTo>
                    <a:pt x="834" y="1438"/>
                    <a:pt x="862" y="634"/>
                    <a:pt x="12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4"/>
            <p:cNvSpPr/>
            <p:nvPr/>
          </p:nvSpPr>
          <p:spPr>
            <a:xfrm>
              <a:off x="3726525" y="1626075"/>
              <a:ext cx="241475" cy="153900"/>
            </a:xfrm>
            <a:custGeom>
              <a:rect b="b" l="l" r="r" t="t"/>
              <a:pathLst>
                <a:path extrusionOk="0" h="6156" w="9659">
                  <a:moveTo>
                    <a:pt x="64" y="1"/>
                  </a:moveTo>
                  <a:cubicBezTo>
                    <a:pt x="22" y="272"/>
                    <a:pt x="1" y="548"/>
                    <a:pt x="1" y="823"/>
                  </a:cubicBezTo>
                  <a:cubicBezTo>
                    <a:pt x="1" y="3638"/>
                    <a:pt x="2175" y="5944"/>
                    <a:pt x="4936" y="6155"/>
                  </a:cubicBezTo>
                  <a:lnTo>
                    <a:pt x="5759" y="6155"/>
                  </a:lnTo>
                  <a:cubicBezTo>
                    <a:pt x="7206" y="6043"/>
                    <a:pt x="8545" y="5349"/>
                    <a:pt x="9469" y="4230"/>
                  </a:cubicBezTo>
                  <a:cubicBezTo>
                    <a:pt x="9532" y="4147"/>
                    <a:pt x="9599" y="4068"/>
                    <a:pt x="9658" y="3988"/>
                  </a:cubicBezTo>
                  <a:lnTo>
                    <a:pt x="9658" y="3988"/>
                  </a:lnTo>
                  <a:cubicBezTo>
                    <a:pt x="8743" y="4661"/>
                    <a:pt x="7637" y="5025"/>
                    <a:pt x="6500" y="5025"/>
                  </a:cubicBezTo>
                  <a:cubicBezTo>
                    <a:pt x="6498" y="5025"/>
                    <a:pt x="6496" y="5025"/>
                    <a:pt x="6493" y="5025"/>
                  </a:cubicBezTo>
                  <a:cubicBezTo>
                    <a:pt x="3650" y="5025"/>
                    <a:pt x="1325" y="2802"/>
                    <a:pt x="11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4"/>
            <p:cNvSpPr/>
            <p:nvPr/>
          </p:nvSpPr>
          <p:spPr>
            <a:xfrm>
              <a:off x="3849950" y="1667175"/>
              <a:ext cx="20575" cy="113175"/>
            </a:xfrm>
            <a:custGeom>
              <a:rect b="b" l="l" r="r" t="t"/>
              <a:pathLst>
                <a:path extrusionOk="0" h="4527" w="823">
                  <a:moveTo>
                    <a:pt x="0" y="1"/>
                  </a:moveTo>
                  <a:lnTo>
                    <a:pt x="0" y="4505"/>
                  </a:lnTo>
                  <a:cubicBezTo>
                    <a:pt x="136" y="4515"/>
                    <a:pt x="273" y="4527"/>
                    <a:pt x="412" y="4527"/>
                  </a:cubicBezTo>
                  <a:cubicBezTo>
                    <a:pt x="550" y="4527"/>
                    <a:pt x="686" y="4515"/>
                    <a:pt x="822" y="4505"/>
                  </a:cubicBezTo>
                  <a:lnTo>
                    <a:pt x="822" y="1"/>
                  </a:lnTo>
                  <a:cubicBezTo>
                    <a:pt x="707" y="110"/>
                    <a:pt x="559" y="164"/>
                    <a:pt x="411" y="164"/>
                  </a:cubicBezTo>
                  <a:cubicBezTo>
                    <a:pt x="263" y="164"/>
                    <a:pt x="115" y="110"/>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4"/>
            <p:cNvSpPr/>
            <p:nvPr/>
          </p:nvSpPr>
          <p:spPr>
            <a:xfrm>
              <a:off x="3849950" y="1745925"/>
              <a:ext cx="20575" cy="34425"/>
            </a:xfrm>
            <a:custGeom>
              <a:rect b="b" l="l" r="r" t="t"/>
              <a:pathLst>
                <a:path extrusionOk="0" h="1377" w="823">
                  <a:moveTo>
                    <a:pt x="0" y="0"/>
                  </a:moveTo>
                  <a:lnTo>
                    <a:pt x="0" y="1361"/>
                  </a:lnTo>
                  <a:cubicBezTo>
                    <a:pt x="136" y="1371"/>
                    <a:pt x="273" y="1377"/>
                    <a:pt x="412" y="1377"/>
                  </a:cubicBezTo>
                  <a:cubicBezTo>
                    <a:pt x="550" y="1377"/>
                    <a:pt x="686" y="1368"/>
                    <a:pt x="822" y="1358"/>
                  </a:cubicBezTo>
                  <a:lnTo>
                    <a:pt x="822" y="181"/>
                  </a:lnTo>
                  <a:cubicBezTo>
                    <a:pt x="545" y="143"/>
                    <a:pt x="269" y="8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4"/>
            <p:cNvSpPr/>
            <p:nvPr/>
          </p:nvSpPr>
          <p:spPr>
            <a:xfrm>
              <a:off x="3637925" y="1343275"/>
              <a:ext cx="32100" cy="30900"/>
            </a:xfrm>
            <a:custGeom>
              <a:rect b="b" l="l" r="r" t="t"/>
              <a:pathLst>
                <a:path extrusionOk="0" h="1236" w="1284">
                  <a:moveTo>
                    <a:pt x="665" y="1"/>
                  </a:moveTo>
                  <a:cubicBezTo>
                    <a:pt x="416" y="1"/>
                    <a:pt x="191" y="152"/>
                    <a:pt x="95" y="383"/>
                  </a:cubicBezTo>
                  <a:cubicBezTo>
                    <a:pt x="0" y="612"/>
                    <a:pt x="53" y="878"/>
                    <a:pt x="230" y="1055"/>
                  </a:cubicBezTo>
                  <a:cubicBezTo>
                    <a:pt x="348" y="1173"/>
                    <a:pt x="505" y="1235"/>
                    <a:pt x="665" y="1235"/>
                  </a:cubicBezTo>
                  <a:cubicBezTo>
                    <a:pt x="744" y="1235"/>
                    <a:pt x="825" y="1220"/>
                    <a:pt x="902" y="1188"/>
                  </a:cubicBezTo>
                  <a:cubicBezTo>
                    <a:pt x="1132" y="1093"/>
                    <a:pt x="1284" y="868"/>
                    <a:pt x="1284" y="618"/>
                  </a:cubicBezTo>
                  <a:cubicBezTo>
                    <a:pt x="1282" y="277"/>
                    <a:pt x="1006" y="1"/>
                    <a:pt x="6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4"/>
            <p:cNvSpPr/>
            <p:nvPr/>
          </p:nvSpPr>
          <p:spPr>
            <a:xfrm>
              <a:off x="3736775" y="1821475"/>
              <a:ext cx="72050" cy="20575"/>
            </a:xfrm>
            <a:custGeom>
              <a:rect b="b" l="l" r="r" t="t"/>
              <a:pathLst>
                <a:path extrusionOk="0" h="823" w="2882">
                  <a:moveTo>
                    <a:pt x="72" y="0"/>
                  </a:moveTo>
                  <a:cubicBezTo>
                    <a:pt x="25" y="132"/>
                    <a:pt x="1" y="270"/>
                    <a:pt x="1" y="410"/>
                  </a:cubicBezTo>
                  <a:cubicBezTo>
                    <a:pt x="1" y="638"/>
                    <a:pt x="186" y="822"/>
                    <a:pt x="413" y="822"/>
                  </a:cubicBezTo>
                  <a:lnTo>
                    <a:pt x="2470" y="822"/>
                  </a:lnTo>
                  <a:cubicBezTo>
                    <a:pt x="2696" y="822"/>
                    <a:pt x="2880" y="638"/>
                    <a:pt x="2882" y="410"/>
                  </a:cubicBezTo>
                  <a:lnTo>
                    <a:pt x="28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34"/>
          <p:cNvSpPr txBox="1"/>
          <p:nvPr/>
        </p:nvSpPr>
        <p:spPr>
          <a:xfrm>
            <a:off x="1540875" y="4085400"/>
            <a:ext cx="251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accent4"/>
                </a:solidFill>
                <a:latin typeface="Montserrat"/>
                <a:ea typeface="Montserrat"/>
                <a:cs typeface="Montserrat"/>
                <a:sym typeface="Montserrat"/>
              </a:rPr>
              <a:t>4</a:t>
            </a:r>
            <a:r>
              <a:rPr b="1" lang="en" sz="1000">
                <a:solidFill>
                  <a:schemeClr val="accent4"/>
                </a:solidFill>
                <a:latin typeface="Montserrat"/>
                <a:ea typeface="Montserrat"/>
                <a:cs typeface="Montserrat"/>
                <a:sym typeface="Montserrat"/>
              </a:rPr>
              <a:t>.</a:t>
            </a:r>
            <a:r>
              <a:rPr lang="en" sz="1000">
                <a:solidFill>
                  <a:schemeClr val="lt1"/>
                </a:solidFill>
                <a:latin typeface="Montserrat"/>
                <a:ea typeface="Montserrat"/>
                <a:cs typeface="Montserrat"/>
                <a:sym typeface="Montserrat"/>
              </a:rPr>
              <a:t> Simulate mission launches in Kerbal Space Program</a:t>
            </a:r>
            <a:endParaRPr sz="1000">
              <a:solidFill>
                <a:schemeClr val="lt1"/>
              </a:solidFill>
              <a:latin typeface="Montserrat"/>
              <a:ea typeface="Montserrat"/>
              <a:cs typeface="Montserrat"/>
              <a:sym typeface="Montserrat"/>
            </a:endParaRPr>
          </a:p>
        </p:txBody>
      </p:sp>
      <p:grpSp>
        <p:nvGrpSpPr>
          <p:cNvPr id="638" name="Google Shape;638;p34"/>
          <p:cNvGrpSpPr/>
          <p:nvPr/>
        </p:nvGrpSpPr>
        <p:grpSpPr>
          <a:xfrm>
            <a:off x="247270" y="1881445"/>
            <a:ext cx="552246" cy="445378"/>
            <a:chOff x="491275" y="2130575"/>
            <a:chExt cx="637550" cy="514175"/>
          </a:xfrm>
        </p:grpSpPr>
        <p:sp>
          <p:nvSpPr>
            <p:cNvPr id="639" name="Google Shape;639;p34"/>
            <p:cNvSpPr/>
            <p:nvPr/>
          </p:nvSpPr>
          <p:spPr>
            <a:xfrm>
              <a:off x="766625" y="2228275"/>
              <a:ext cx="89700" cy="87600"/>
            </a:xfrm>
            <a:custGeom>
              <a:rect b="b" l="l" r="r" t="t"/>
              <a:pathLst>
                <a:path extrusionOk="0" h="3504" w="3588">
                  <a:moveTo>
                    <a:pt x="1736" y="0"/>
                  </a:moveTo>
                  <a:cubicBezTo>
                    <a:pt x="1421" y="0"/>
                    <a:pt x="1105" y="81"/>
                    <a:pt x="822" y="242"/>
                  </a:cubicBezTo>
                  <a:cubicBezTo>
                    <a:pt x="263" y="561"/>
                    <a:pt x="1" y="1162"/>
                    <a:pt x="1" y="1851"/>
                  </a:cubicBezTo>
                  <a:cubicBezTo>
                    <a:pt x="1" y="2874"/>
                    <a:pt x="714" y="3503"/>
                    <a:pt x="1737" y="3503"/>
                  </a:cubicBezTo>
                  <a:cubicBezTo>
                    <a:pt x="2426" y="3503"/>
                    <a:pt x="3027" y="3325"/>
                    <a:pt x="3346" y="2766"/>
                  </a:cubicBezTo>
                  <a:cubicBezTo>
                    <a:pt x="3504" y="2488"/>
                    <a:pt x="3588" y="2172"/>
                    <a:pt x="3588" y="1851"/>
                  </a:cubicBezTo>
                  <a:cubicBezTo>
                    <a:pt x="3588" y="1193"/>
                    <a:pt x="3237" y="583"/>
                    <a:pt x="2667" y="252"/>
                  </a:cubicBezTo>
                  <a:cubicBezTo>
                    <a:pt x="2379" y="84"/>
                    <a:pt x="2058" y="0"/>
                    <a:pt x="17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4"/>
            <p:cNvSpPr/>
            <p:nvPr/>
          </p:nvSpPr>
          <p:spPr>
            <a:xfrm>
              <a:off x="755700" y="2234325"/>
              <a:ext cx="94575" cy="86525"/>
            </a:xfrm>
            <a:custGeom>
              <a:rect b="b" l="l" r="r" t="t"/>
              <a:pathLst>
                <a:path extrusionOk="0" h="3461" w="3783">
                  <a:moveTo>
                    <a:pt x="1259" y="0"/>
                  </a:moveTo>
                  <a:lnTo>
                    <a:pt x="1259" y="0"/>
                  </a:lnTo>
                  <a:cubicBezTo>
                    <a:pt x="196" y="604"/>
                    <a:pt x="1" y="2055"/>
                    <a:pt x="865" y="2918"/>
                  </a:cubicBezTo>
                  <a:cubicBezTo>
                    <a:pt x="1214" y="3268"/>
                    <a:pt x="1687" y="3460"/>
                    <a:pt x="2175" y="3460"/>
                  </a:cubicBezTo>
                  <a:cubicBezTo>
                    <a:pt x="2257" y="3460"/>
                    <a:pt x="2339" y="3455"/>
                    <a:pt x="2422" y="3444"/>
                  </a:cubicBezTo>
                  <a:cubicBezTo>
                    <a:pt x="2993" y="3366"/>
                    <a:pt x="3497" y="3027"/>
                    <a:pt x="3783" y="2524"/>
                  </a:cubicBezTo>
                  <a:lnTo>
                    <a:pt x="3783" y="2524"/>
                  </a:lnTo>
                  <a:cubicBezTo>
                    <a:pt x="3504" y="2683"/>
                    <a:pt x="3188" y="2766"/>
                    <a:pt x="2867" y="2766"/>
                  </a:cubicBezTo>
                  <a:cubicBezTo>
                    <a:pt x="2208" y="2766"/>
                    <a:pt x="1600" y="2415"/>
                    <a:pt x="1267" y="1847"/>
                  </a:cubicBezTo>
                  <a:cubicBezTo>
                    <a:pt x="936" y="1276"/>
                    <a:pt x="933" y="573"/>
                    <a:pt x="12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4"/>
            <p:cNvSpPr/>
            <p:nvPr/>
          </p:nvSpPr>
          <p:spPr>
            <a:xfrm>
              <a:off x="777625" y="2130575"/>
              <a:ext cx="73550" cy="70725"/>
            </a:xfrm>
            <a:custGeom>
              <a:rect b="b" l="l" r="r" t="t"/>
              <a:pathLst>
                <a:path extrusionOk="0" h="2829" w="2942">
                  <a:moveTo>
                    <a:pt x="474" y="1"/>
                  </a:moveTo>
                  <a:lnTo>
                    <a:pt x="1" y="2829"/>
                  </a:lnTo>
                  <a:lnTo>
                    <a:pt x="2941" y="2058"/>
                  </a:lnTo>
                  <a:lnTo>
                    <a:pt x="2941" y="412"/>
                  </a:lnTo>
                  <a:cubicBezTo>
                    <a:pt x="2941" y="186"/>
                    <a:pt x="2757" y="2"/>
                    <a:pt x="2531" y="2"/>
                  </a:cubicBezTo>
                  <a:lnTo>
                    <a:pt x="25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4"/>
            <p:cNvSpPr/>
            <p:nvPr/>
          </p:nvSpPr>
          <p:spPr>
            <a:xfrm>
              <a:off x="768900" y="2130575"/>
              <a:ext cx="20575" cy="57425"/>
            </a:xfrm>
            <a:custGeom>
              <a:rect b="b" l="l" r="r" t="t"/>
              <a:pathLst>
                <a:path extrusionOk="0" h="2297" w="823">
                  <a:moveTo>
                    <a:pt x="412" y="1"/>
                  </a:moveTo>
                  <a:cubicBezTo>
                    <a:pt x="184" y="1"/>
                    <a:pt x="1" y="184"/>
                    <a:pt x="1" y="412"/>
                  </a:cubicBezTo>
                  <a:lnTo>
                    <a:pt x="1" y="2058"/>
                  </a:lnTo>
                  <a:lnTo>
                    <a:pt x="392" y="2297"/>
                  </a:lnTo>
                  <a:lnTo>
                    <a:pt x="823" y="2058"/>
                  </a:lnTo>
                  <a:lnTo>
                    <a:pt x="8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4"/>
            <p:cNvSpPr/>
            <p:nvPr/>
          </p:nvSpPr>
          <p:spPr>
            <a:xfrm>
              <a:off x="707225" y="2182000"/>
              <a:ext cx="226200" cy="20575"/>
            </a:xfrm>
            <a:custGeom>
              <a:rect b="b" l="l" r="r" t="t"/>
              <a:pathLst>
                <a:path extrusionOk="0" h="823" w="9048">
                  <a:moveTo>
                    <a:pt x="0" y="1"/>
                  </a:moveTo>
                  <a:lnTo>
                    <a:pt x="0" y="823"/>
                  </a:lnTo>
                  <a:lnTo>
                    <a:pt x="9048" y="823"/>
                  </a:lnTo>
                  <a:lnTo>
                    <a:pt x="90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4"/>
            <p:cNvSpPr/>
            <p:nvPr/>
          </p:nvSpPr>
          <p:spPr>
            <a:xfrm>
              <a:off x="781150" y="2181975"/>
              <a:ext cx="70050" cy="44875"/>
            </a:xfrm>
            <a:custGeom>
              <a:rect b="b" l="l" r="r" t="t"/>
              <a:pathLst>
                <a:path extrusionOk="0" h="1795" w="2802">
                  <a:moveTo>
                    <a:pt x="2801" y="0"/>
                  </a:moveTo>
                  <a:lnTo>
                    <a:pt x="333" y="2"/>
                  </a:lnTo>
                  <a:lnTo>
                    <a:pt x="0" y="391"/>
                  </a:lnTo>
                  <a:lnTo>
                    <a:pt x="881" y="1794"/>
                  </a:lnTo>
                  <a:lnTo>
                    <a:pt x="1978" y="1794"/>
                  </a:lnTo>
                  <a:lnTo>
                    <a:pt x="2801" y="1235"/>
                  </a:lnTo>
                  <a:lnTo>
                    <a:pt x="28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4"/>
            <p:cNvSpPr/>
            <p:nvPr/>
          </p:nvSpPr>
          <p:spPr>
            <a:xfrm>
              <a:off x="768900" y="2182000"/>
              <a:ext cx="82275" cy="51450"/>
            </a:xfrm>
            <a:custGeom>
              <a:rect b="b" l="l" r="r" t="t"/>
              <a:pathLst>
                <a:path extrusionOk="0" h="2058" w="3291">
                  <a:moveTo>
                    <a:pt x="1" y="1"/>
                  </a:moveTo>
                  <a:lnTo>
                    <a:pt x="1" y="1234"/>
                  </a:lnTo>
                  <a:cubicBezTo>
                    <a:pt x="1" y="1689"/>
                    <a:pt x="368" y="2056"/>
                    <a:pt x="823" y="2058"/>
                  </a:cubicBezTo>
                  <a:lnTo>
                    <a:pt x="2468" y="2058"/>
                  </a:lnTo>
                  <a:cubicBezTo>
                    <a:pt x="2922" y="2058"/>
                    <a:pt x="3290" y="1689"/>
                    <a:pt x="3290" y="1234"/>
                  </a:cubicBezTo>
                  <a:lnTo>
                    <a:pt x="1646" y="1234"/>
                  </a:lnTo>
                  <a:cubicBezTo>
                    <a:pt x="1192" y="1234"/>
                    <a:pt x="823" y="867"/>
                    <a:pt x="823" y="412"/>
                  </a:cubicBezTo>
                  <a:lnTo>
                    <a:pt x="8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4"/>
            <p:cNvSpPr/>
            <p:nvPr/>
          </p:nvSpPr>
          <p:spPr>
            <a:xfrm>
              <a:off x="499650" y="2325975"/>
              <a:ext cx="228150" cy="92025"/>
            </a:xfrm>
            <a:custGeom>
              <a:rect b="b" l="l" r="r" t="t"/>
              <a:pathLst>
                <a:path extrusionOk="0" h="3681" w="9126">
                  <a:moveTo>
                    <a:pt x="487" y="0"/>
                  </a:moveTo>
                  <a:lnTo>
                    <a:pt x="1" y="412"/>
                  </a:lnTo>
                  <a:lnTo>
                    <a:pt x="1" y="3270"/>
                  </a:lnTo>
                  <a:cubicBezTo>
                    <a:pt x="1" y="3496"/>
                    <a:pt x="185" y="3680"/>
                    <a:pt x="412" y="3680"/>
                  </a:cubicBezTo>
                  <a:lnTo>
                    <a:pt x="8713" y="3680"/>
                  </a:lnTo>
                  <a:lnTo>
                    <a:pt x="9125" y="3291"/>
                  </a:lnTo>
                  <a:lnTo>
                    <a:pt x="9125" y="412"/>
                  </a:lnTo>
                  <a:cubicBezTo>
                    <a:pt x="9125" y="184"/>
                    <a:pt x="8941" y="0"/>
                    <a:pt x="87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4"/>
            <p:cNvSpPr/>
            <p:nvPr/>
          </p:nvSpPr>
          <p:spPr>
            <a:xfrm>
              <a:off x="491275" y="2325975"/>
              <a:ext cx="236525" cy="102850"/>
            </a:xfrm>
            <a:custGeom>
              <a:rect b="b" l="l" r="r" t="t"/>
              <a:pathLst>
                <a:path extrusionOk="0" h="4114" w="9461">
                  <a:moveTo>
                    <a:pt x="411" y="0"/>
                  </a:moveTo>
                  <a:cubicBezTo>
                    <a:pt x="184" y="0"/>
                    <a:pt x="0" y="184"/>
                    <a:pt x="0" y="412"/>
                  </a:cubicBezTo>
                  <a:lnTo>
                    <a:pt x="0" y="3701"/>
                  </a:lnTo>
                  <a:cubicBezTo>
                    <a:pt x="0" y="3929"/>
                    <a:pt x="184" y="4113"/>
                    <a:pt x="411" y="4113"/>
                  </a:cubicBezTo>
                  <a:lnTo>
                    <a:pt x="9048" y="4113"/>
                  </a:lnTo>
                  <a:cubicBezTo>
                    <a:pt x="9276" y="4113"/>
                    <a:pt x="9460" y="3929"/>
                    <a:pt x="9460" y="3701"/>
                  </a:cubicBezTo>
                  <a:lnTo>
                    <a:pt x="9460" y="3291"/>
                  </a:lnTo>
                  <a:lnTo>
                    <a:pt x="1644" y="3291"/>
                  </a:lnTo>
                  <a:cubicBezTo>
                    <a:pt x="1190" y="3291"/>
                    <a:pt x="822" y="2922"/>
                    <a:pt x="822" y="2468"/>
                  </a:cubicBezTo>
                  <a:lnTo>
                    <a:pt x="8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4"/>
            <p:cNvSpPr/>
            <p:nvPr/>
          </p:nvSpPr>
          <p:spPr>
            <a:xfrm>
              <a:off x="903425" y="2325975"/>
              <a:ext cx="225400" cy="93475"/>
            </a:xfrm>
            <a:custGeom>
              <a:rect b="b" l="l" r="r" t="t"/>
              <a:pathLst>
                <a:path extrusionOk="0" h="3739" w="9016">
                  <a:moveTo>
                    <a:pt x="378" y="0"/>
                  </a:moveTo>
                  <a:lnTo>
                    <a:pt x="0" y="412"/>
                  </a:lnTo>
                  <a:lnTo>
                    <a:pt x="0" y="3326"/>
                  </a:lnTo>
                  <a:cubicBezTo>
                    <a:pt x="0" y="3554"/>
                    <a:pt x="184" y="3738"/>
                    <a:pt x="412" y="3738"/>
                  </a:cubicBezTo>
                  <a:lnTo>
                    <a:pt x="8604" y="3738"/>
                  </a:lnTo>
                  <a:lnTo>
                    <a:pt x="9016" y="3291"/>
                  </a:lnTo>
                  <a:lnTo>
                    <a:pt x="9016" y="412"/>
                  </a:lnTo>
                  <a:cubicBezTo>
                    <a:pt x="9016" y="184"/>
                    <a:pt x="8832" y="0"/>
                    <a:pt x="86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4"/>
            <p:cNvSpPr/>
            <p:nvPr/>
          </p:nvSpPr>
          <p:spPr>
            <a:xfrm>
              <a:off x="892300" y="2325975"/>
              <a:ext cx="236525" cy="102850"/>
            </a:xfrm>
            <a:custGeom>
              <a:rect b="b" l="l" r="r" t="t"/>
              <a:pathLst>
                <a:path extrusionOk="0" h="4114" w="9461">
                  <a:moveTo>
                    <a:pt x="411" y="0"/>
                  </a:moveTo>
                  <a:cubicBezTo>
                    <a:pt x="185" y="0"/>
                    <a:pt x="1" y="184"/>
                    <a:pt x="1" y="412"/>
                  </a:cubicBezTo>
                  <a:lnTo>
                    <a:pt x="1" y="3701"/>
                  </a:lnTo>
                  <a:cubicBezTo>
                    <a:pt x="1" y="3929"/>
                    <a:pt x="185" y="4113"/>
                    <a:pt x="411" y="4113"/>
                  </a:cubicBezTo>
                  <a:lnTo>
                    <a:pt x="9049" y="4113"/>
                  </a:lnTo>
                  <a:cubicBezTo>
                    <a:pt x="9277" y="4113"/>
                    <a:pt x="9461" y="3929"/>
                    <a:pt x="9461" y="3701"/>
                  </a:cubicBezTo>
                  <a:lnTo>
                    <a:pt x="9461" y="3291"/>
                  </a:lnTo>
                  <a:lnTo>
                    <a:pt x="1645" y="3291"/>
                  </a:lnTo>
                  <a:cubicBezTo>
                    <a:pt x="1191" y="3291"/>
                    <a:pt x="823" y="2922"/>
                    <a:pt x="823" y="2468"/>
                  </a:cubicBezTo>
                  <a:lnTo>
                    <a:pt x="8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4"/>
            <p:cNvSpPr/>
            <p:nvPr/>
          </p:nvSpPr>
          <p:spPr>
            <a:xfrm>
              <a:off x="532575" y="2367100"/>
              <a:ext cx="555325" cy="20575"/>
            </a:xfrm>
            <a:custGeom>
              <a:rect b="b" l="l" r="r" t="t"/>
              <a:pathLst>
                <a:path extrusionOk="0" h="823" w="22213">
                  <a:moveTo>
                    <a:pt x="21803" y="0"/>
                  </a:moveTo>
                  <a:cubicBezTo>
                    <a:pt x="21799" y="0"/>
                    <a:pt x="21796" y="0"/>
                    <a:pt x="21792" y="1"/>
                  </a:cubicBezTo>
                  <a:lnTo>
                    <a:pt x="404" y="1"/>
                  </a:lnTo>
                  <a:cubicBezTo>
                    <a:pt x="181" y="5"/>
                    <a:pt x="1" y="187"/>
                    <a:pt x="1" y="412"/>
                  </a:cubicBezTo>
                  <a:cubicBezTo>
                    <a:pt x="1" y="636"/>
                    <a:pt x="181" y="818"/>
                    <a:pt x="404" y="823"/>
                  </a:cubicBezTo>
                  <a:lnTo>
                    <a:pt x="21792" y="823"/>
                  </a:lnTo>
                  <a:cubicBezTo>
                    <a:pt x="21796" y="823"/>
                    <a:pt x="21799" y="823"/>
                    <a:pt x="21803" y="823"/>
                  </a:cubicBezTo>
                  <a:cubicBezTo>
                    <a:pt x="22029" y="823"/>
                    <a:pt x="22213" y="638"/>
                    <a:pt x="22213" y="412"/>
                  </a:cubicBezTo>
                  <a:cubicBezTo>
                    <a:pt x="22213" y="185"/>
                    <a:pt x="22029" y="0"/>
                    <a:pt x="218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4"/>
            <p:cNvSpPr/>
            <p:nvPr/>
          </p:nvSpPr>
          <p:spPr>
            <a:xfrm>
              <a:off x="782300" y="2345350"/>
              <a:ext cx="68900" cy="104300"/>
            </a:xfrm>
            <a:custGeom>
              <a:rect b="b" l="l" r="r" t="t"/>
              <a:pathLst>
                <a:path extrusionOk="0" h="4172" w="2756">
                  <a:moveTo>
                    <a:pt x="1" y="0"/>
                  </a:moveTo>
                  <a:lnTo>
                    <a:pt x="1" y="4171"/>
                  </a:lnTo>
                  <a:lnTo>
                    <a:pt x="2306" y="4171"/>
                  </a:lnTo>
                  <a:lnTo>
                    <a:pt x="2755" y="3750"/>
                  </a:lnTo>
                  <a:lnTo>
                    <a:pt x="2755" y="460"/>
                  </a:lnTo>
                  <a:lnTo>
                    <a:pt x="23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4"/>
            <p:cNvSpPr/>
            <p:nvPr/>
          </p:nvSpPr>
          <p:spPr>
            <a:xfrm>
              <a:off x="768900" y="2348450"/>
              <a:ext cx="82275" cy="117675"/>
            </a:xfrm>
            <a:custGeom>
              <a:rect b="b" l="l" r="r" t="t"/>
              <a:pathLst>
                <a:path extrusionOk="0" h="4707" w="3291">
                  <a:moveTo>
                    <a:pt x="459" y="1"/>
                  </a:moveTo>
                  <a:lnTo>
                    <a:pt x="1" y="335"/>
                  </a:lnTo>
                  <a:lnTo>
                    <a:pt x="1" y="4707"/>
                  </a:lnTo>
                  <a:lnTo>
                    <a:pt x="3290" y="4707"/>
                  </a:lnTo>
                  <a:lnTo>
                    <a:pt x="3290" y="3626"/>
                  </a:lnTo>
                  <a:lnTo>
                    <a:pt x="1646" y="3626"/>
                  </a:lnTo>
                  <a:cubicBezTo>
                    <a:pt x="1190" y="3626"/>
                    <a:pt x="823" y="3258"/>
                    <a:pt x="823" y="2802"/>
                  </a:cubicBezTo>
                  <a:lnTo>
                    <a:pt x="823" y="335"/>
                  </a:lnTo>
                  <a:lnTo>
                    <a:pt x="45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4"/>
            <p:cNvSpPr/>
            <p:nvPr/>
          </p:nvSpPr>
          <p:spPr>
            <a:xfrm>
              <a:off x="783475" y="2315675"/>
              <a:ext cx="67725" cy="41150"/>
            </a:xfrm>
            <a:custGeom>
              <a:rect b="b" l="l" r="r" t="t"/>
              <a:pathLst>
                <a:path extrusionOk="0" h="1646" w="2709">
                  <a:moveTo>
                    <a:pt x="240" y="0"/>
                  </a:moveTo>
                  <a:lnTo>
                    <a:pt x="0" y="824"/>
                  </a:lnTo>
                  <a:lnTo>
                    <a:pt x="240" y="1646"/>
                  </a:lnTo>
                  <a:lnTo>
                    <a:pt x="2708" y="1646"/>
                  </a:lnTo>
                  <a:lnTo>
                    <a:pt x="2707" y="824"/>
                  </a:lnTo>
                  <a:cubicBezTo>
                    <a:pt x="2707" y="370"/>
                    <a:pt x="2339" y="0"/>
                    <a:pt x="18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4"/>
            <p:cNvSpPr/>
            <p:nvPr/>
          </p:nvSpPr>
          <p:spPr>
            <a:xfrm>
              <a:off x="768900" y="2315675"/>
              <a:ext cx="20575" cy="41150"/>
            </a:xfrm>
            <a:custGeom>
              <a:rect b="b" l="l" r="r" t="t"/>
              <a:pathLst>
                <a:path extrusionOk="0" h="1646" w="823">
                  <a:moveTo>
                    <a:pt x="823" y="0"/>
                  </a:moveTo>
                  <a:cubicBezTo>
                    <a:pt x="368" y="0"/>
                    <a:pt x="1" y="370"/>
                    <a:pt x="1" y="824"/>
                  </a:cubicBezTo>
                  <a:lnTo>
                    <a:pt x="1" y="1646"/>
                  </a:lnTo>
                  <a:lnTo>
                    <a:pt x="823" y="1646"/>
                  </a:lnTo>
                  <a:lnTo>
                    <a:pt x="8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4"/>
            <p:cNvSpPr/>
            <p:nvPr/>
          </p:nvSpPr>
          <p:spPr>
            <a:xfrm>
              <a:off x="782625" y="2243650"/>
              <a:ext cx="58275" cy="59350"/>
            </a:xfrm>
            <a:custGeom>
              <a:rect b="b" l="l" r="r" t="t"/>
              <a:pathLst>
                <a:path extrusionOk="0" h="2374" w="2331">
                  <a:moveTo>
                    <a:pt x="1095" y="1"/>
                  </a:moveTo>
                  <a:cubicBezTo>
                    <a:pt x="927" y="1"/>
                    <a:pt x="755" y="36"/>
                    <a:pt x="588" y="111"/>
                  </a:cubicBezTo>
                  <a:cubicBezTo>
                    <a:pt x="159" y="305"/>
                    <a:pt x="0" y="736"/>
                    <a:pt x="0" y="1236"/>
                  </a:cubicBezTo>
                  <a:cubicBezTo>
                    <a:pt x="0" y="1918"/>
                    <a:pt x="415" y="2373"/>
                    <a:pt x="1097" y="2373"/>
                  </a:cubicBezTo>
                  <a:cubicBezTo>
                    <a:pt x="1596" y="2373"/>
                    <a:pt x="2028" y="2173"/>
                    <a:pt x="2222" y="1744"/>
                  </a:cubicBezTo>
                  <a:cubicBezTo>
                    <a:pt x="2294" y="1584"/>
                    <a:pt x="2331" y="1411"/>
                    <a:pt x="2331" y="1236"/>
                  </a:cubicBezTo>
                  <a:lnTo>
                    <a:pt x="2329" y="1236"/>
                  </a:lnTo>
                  <a:cubicBezTo>
                    <a:pt x="2329" y="524"/>
                    <a:pt x="1745" y="1"/>
                    <a:pt x="109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4"/>
            <p:cNvSpPr/>
            <p:nvPr/>
          </p:nvSpPr>
          <p:spPr>
            <a:xfrm>
              <a:off x="615350" y="2161425"/>
              <a:ext cx="112450" cy="53575"/>
            </a:xfrm>
            <a:custGeom>
              <a:rect b="b" l="l" r="r" t="t"/>
              <a:pathLst>
                <a:path extrusionOk="0" h="2143" w="4498">
                  <a:moveTo>
                    <a:pt x="384" y="0"/>
                  </a:moveTo>
                  <a:lnTo>
                    <a:pt x="1" y="412"/>
                  </a:lnTo>
                  <a:lnTo>
                    <a:pt x="1" y="1732"/>
                  </a:lnTo>
                  <a:cubicBezTo>
                    <a:pt x="1" y="1958"/>
                    <a:pt x="185" y="2142"/>
                    <a:pt x="412" y="2142"/>
                  </a:cubicBezTo>
                  <a:lnTo>
                    <a:pt x="4085" y="2142"/>
                  </a:lnTo>
                  <a:lnTo>
                    <a:pt x="4497" y="1646"/>
                  </a:lnTo>
                  <a:lnTo>
                    <a:pt x="4497" y="412"/>
                  </a:lnTo>
                  <a:cubicBezTo>
                    <a:pt x="4497" y="184"/>
                    <a:pt x="4313" y="0"/>
                    <a:pt x="40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4"/>
            <p:cNvSpPr/>
            <p:nvPr/>
          </p:nvSpPr>
          <p:spPr>
            <a:xfrm>
              <a:off x="604350" y="2161425"/>
              <a:ext cx="123450" cy="61700"/>
            </a:xfrm>
            <a:custGeom>
              <a:rect b="b" l="l" r="r" t="t"/>
              <a:pathLst>
                <a:path extrusionOk="0" h="2468" w="4938">
                  <a:moveTo>
                    <a:pt x="412" y="0"/>
                  </a:moveTo>
                  <a:cubicBezTo>
                    <a:pt x="186" y="0"/>
                    <a:pt x="1" y="184"/>
                    <a:pt x="1" y="412"/>
                  </a:cubicBezTo>
                  <a:lnTo>
                    <a:pt x="1" y="2056"/>
                  </a:lnTo>
                  <a:cubicBezTo>
                    <a:pt x="1" y="2284"/>
                    <a:pt x="186" y="2468"/>
                    <a:pt x="412" y="2468"/>
                  </a:cubicBezTo>
                  <a:lnTo>
                    <a:pt x="4525" y="2468"/>
                  </a:lnTo>
                  <a:cubicBezTo>
                    <a:pt x="4753" y="2468"/>
                    <a:pt x="4937" y="2284"/>
                    <a:pt x="4937" y="2056"/>
                  </a:cubicBezTo>
                  <a:lnTo>
                    <a:pt x="4937" y="1646"/>
                  </a:lnTo>
                  <a:lnTo>
                    <a:pt x="1236" y="1646"/>
                  </a:lnTo>
                  <a:cubicBezTo>
                    <a:pt x="1008" y="1646"/>
                    <a:pt x="824" y="1462"/>
                    <a:pt x="824" y="1235"/>
                  </a:cubicBezTo>
                  <a:lnTo>
                    <a:pt x="8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4"/>
            <p:cNvSpPr/>
            <p:nvPr/>
          </p:nvSpPr>
          <p:spPr>
            <a:xfrm>
              <a:off x="655775" y="2161425"/>
              <a:ext cx="20575" cy="41150"/>
            </a:xfrm>
            <a:custGeom>
              <a:rect b="b" l="l" r="r" t="t"/>
              <a:pathLst>
                <a:path extrusionOk="0" h="1646" w="823">
                  <a:moveTo>
                    <a:pt x="1" y="0"/>
                  </a:moveTo>
                  <a:lnTo>
                    <a:pt x="1" y="1646"/>
                  </a:lnTo>
                  <a:lnTo>
                    <a:pt x="823" y="1646"/>
                  </a:lnTo>
                  <a:lnTo>
                    <a:pt x="8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4"/>
            <p:cNvSpPr/>
            <p:nvPr/>
          </p:nvSpPr>
          <p:spPr>
            <a:xfrm>
              <a:off x="655775" y="2202550"/>
              <a:ext cx="20575" cy="20625"/>
            </a:xfrm>
            <a:custGeom>
              <a:rect b="b" l="l" r="r" t="t"/>
              <a:pathLst>
                <a:path extrusionOk="0" h="825" w="823">
                  <a:moveTo>
                    <a:pt x="1" y="1"/>
                  </a:moveTo>
                  <a:lnTo>
                    <a:pt x="1" y="824"/>
                  </a:lnTo>
                  <a:lnTo>
                    <a:pt x="823" y="824"/>
                  </a:lnTo>
                  <a:lnTo>
                    <a:pt x="8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4"/>
            <p:cNvSpPr/>
            <p:nvPr/>
          </p:nvSpPr>
          <p:spPr>
            <a:xfrm>
              <a:off x="772975" y="2246425"/>
              <a:ext cx="65200" cy="59000"/>
            </a:xfrm>
            <a:custGeom>
              <a:rect b="b" l="l" r="r" t="t"/>
              <a:pathLst>
                <a:path extrusionOk="0" h="2360" w="2608">
                  <a:moveTo>
                    <a:pt x="975" y="0"/>
                  </a:moveTo>
                  <a:cubicBezTo>
                    <a:pt x="188" y="355"/>
                    <a:pt x="0" y="1388"/>
                    <a:pt x="610" y="1998"/>
                  </a:cubicBezTo>
                  <a:cubicBezTo>
                    <a:pt x="855" y="2243"/>
                    <a:pt x="1169" y="2359"/>
                    <a:pt x="1480" y="2359"/>
                  </a:cubicBezTo>
                  <a:cubicBezTo>
                    <a:pt x="1941" y="2359"/>
                    <a:pt x="2396" y="2103"/>
                    <a:pt x="2608" y="1633"/>
                  </a:cubicBezTo>
                  <a:lnTo>
                    <a:pt x="2608" y="1633"/>
                  </a:lnTo>
                  <a:cubicBezTo>
                    <a:pt x="2451" y="1704"/>
                    <a:pt x="2281" y="1742"/>
                    <a:pt x="2109" y="1742"/>
                  </a:cubicBezTo>
                  <a:cubicBezTo>
                    <a:pt x="2106" y="1742"/>
                    <a:pt x="2103" y="1742"/>
                    <a:pt x="2100" y="1742"/>
                  </a:cubicBezTo>
                  <a:cubicBezTo>
                    <a:pt x="1204" y="1742"/>
                    <a:pt x="607" y="818"/>
                    <a:pt x="9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4"/>
            <p:cNvSpPr/>
            <p:nvPr/>
          </p:nvSpPr>
          <p:spPr>
            <a:xfrm>
              <a:off x="757325" y="2459625"/>
              <a:ext cx="124675" cy="130200"/>
            </a:xfrm>
            <a:custGeom>
              <a:rect b="b" l="l" r="r" t="t"/>
              <a:pathLst>
                <a:path extrusionOk="0" h="5208" w="4987">
                  <a:moveTo>
                    <a:pt x="464" y="1"/>
                  </a:moveTo>
                  <a:lnTo>
                    <a:pt x="1" y="1235"/>
                  </a:lnTo>
                  <a:lnTo>
                    <a:pt x="1" y="5207"/>
                  </a:lnTo>
                  <a:lnTo>
                    <a:pt x="3985" y="5207"/>
                  </a:lnTo>
                  <a:lnTo>
                    <a:pt x="4987" y="4525"/>
                  </a:lnTo>
                  <a:lnTo>
                    <a:pt x="4987" y="1235"/>
                  </a:lnTo>
                  <a:cubicBezTo>
                    <a:pt x="4987" y="554"/>
                    <a:pt x="4435" y="1"/>
                    <a:pt x="375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4"/>
            <p:cNvSpPr/>
            <p:nvPr/>
          </p:nvSpPr>
          <p:spPr>
            <a:xfrm>
              <a:off x="738050" y="2459625"/>
              <a:ext cx="34950" cy="121075"/>
            </a:xfrm>
            <a:custGeom>
              <a:rect b="b" l="l" r="r" t="t"/>
              <a:pathLst>
                <a:path extrusionOk="0" h="4843" w="1398">
                  <a:moveTo>
                    <a:pt x="1235" y="1"/>
                  </a:moveTo>
                  <a:cubicBezTo>
                    <a:pt x="553" y="1"/>
                    <a:pt x="1" y="554"/>
                    <a:pt x="1" y="1235"/>
                  </a:cubicBezTo>
                  <a:lnTo>
                    <a:pt x="1" y="4525"/>
                  </a:lnTo>
                  <a:lnTo>
                    <a:pt x="613" y="4842"/>
                  </a:lnTo>
                  <a:lnTo>
                    <a:pt x="1397" y="4525"/>
                  </a:lnTo>
                  <a:lnTo>
                    <a:pt x="1235" y="1271"/>
                  </a:lnTo>
                  <a:lnTo>
                    <a:pt x="12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4"/>
            <p:cNvSpPr/>
            <p:nvPr/>
          </p:nvSpPr>
          <p:spPr>
            <a:xfrm>
              <a:off x="751150" y="2480000"/>
              <a:ext cx="130900" cy="155500"/>
            </a:xfrm>
            <a:custGeom>
              <a:rect b="b" l="l" r="r" t="t"/>
              <a:pathLst>
                <a:path extrusionOk="0" h="6220" w="5236">
                  <a:moveTo>
                    <a:pt x="1121" y="1"/>
                  </a:moveTo>
                  <a:cubicBezTo>
                    <a:pt x="890" y="1"/>
                    <a:pt x="705" y="189"/>
                    <a:pt x="711" y="420"/>
                  </a:cubicBezTo>
                  <a:lnTo>
                    <a:pt x="711" y="3710"/>
                  </a:lnTo>
                  <a:lnTo>
                    <a:pt x="0" y="4090"/>
                  </a:lnTo>
                  <a:lnTo>
                    <a:pt x="0" y="4985"/>
                  </a:lnTo>
                  <a:cubicBezTo>
                    <a:pt x="0" y="5666"/>
                    <a:pt x="553" y="6219"/>
                    <a:pt x="1234" y="6219"/>
                  </a:cubicBezTo>
                  <a:lnTo>
                    <a:pt x="4000" y="6219"/>
                  </a:lnTo>
                  <a:lnTo>
                    <a:pt x="5164" y="5768"/>
                  </a:lnTo>
                  <a:cubicBezTo>
                    <a:pt x="5211" y="5635"/>
                    <a:pt x="5235" y="5496"/>
                    <a:pt x="5235" y="5356"/>
                  </a:cubicBezTo>
                  <a:lnTo>
                    <a:pt x="5235" y="3712"/>
                  </a:lnTo>
                  <a:lnTo>
                    <a:pt x="4001" y="3710"/>
                  </a:lnTo>
                  <a:lnTo>
                    <a:pt x="4001" y="420"/>
                  </a:lnTo>
                  <a:cubicBezTo>
                    <a:pt x="4006" y="189"/>
                    <a:pt x="3820" y="1"/>
                    <a:pt x="3590" y="1"/>
                  </a:cubicBezTo>
                  <a:cubicBezTo>
                    <a:pt x="3359" y="1"/>
                    <a:pt x="3174" y="189"/>
                    <a:pt x="3178" y="420"/>
                  </a:cubicBezTo>
                  <a:lnTo>
                    <a:pt x="3178" y="3710"/>
                  </a:lnTo>
                  <a:lnTo>
                    <a:pt x="1533" y="3710"/>
                  </a:lnTo>
                  <a:lnTo>
                    <a:pt x="1533" y="420"/>
                  </a:lnTo>
                  <a:cubicBezTo>
                    <a:pt x="1537" y="189"/>
                    <a:pt x="1351" y="1"/>
                    <a:pt x="11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4"/>
            <p:cNvSpPr/>
            <p:nvPr/>
          </p:nvSpPr>
          <p:spPr>
            <a:xfrm>
              <a:off x="738050" y="2572750"/>
              <a:ext cx="142225" cy="72000"/>
            </a:xfrm>
            <a:custGeom>
              <a:rect b="b" l="l" r="r" t="t"/>
              <a:pathLst>
                <a:path extrusionOk="0" h="2880" w="5689">
                  <a:moveTo>
                    <a:pt x="1" y="0"/>
                  </a:moveTo>
                  <a:lnTo>
                    <a:pt x="1" y="1646"/>
                  </a:lnTo>
                  <a:cubicBezTo>
                    <a:pt x="1" y="2327"/>
                    <a:pt x="553" y="2880"/>
                    <a:pt x="1235" y="2880"/>
                  </a:cubicBezTo>
                  <a:lnTo>
                    <a:pt x="4524" y="2880"/>
                  </a:lnTo>
                  <a:cubicBezTo>
                    <a:pt x="5046" y="2878"/>
                    <a:pt x="5513" y="2549"/>
                    <a:pt x="5688" y="2056"/>
                  </a:cubicBezTo>
                  <a:lnTo>
                    <a:pt x="2468" y="2056"/>
                  </a:lnTo>
                  <a:cubicBezTo>
                    <a:pt x="1786" y="2056"/>
                    <a:pt x="1235" y="1504"/>
                    <a:pt x="1235" y="823"/>
                  </a:cubicBezTo>
                  <a:lnTo>
                    <a:pt x="12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4"/>
            <p:cNvSpPr/>
            <p:nvPr/>
          </p:nvSpPr>
          <p:spPr>
            <a:xfrm>
              <a:off x="903275" y="2161425"/>
              <a:ext cx="112425" cy="53575"/>
            </a:xfrm>
            <a:custGeom>
              <a:rect b="b" l="l" r="r" t="t"/>
              <a:pathLst>
                <a:path extrusionOk="0" h="2143" w="4497">
                  <a:moveTo>
                    <a:pt x="384" y="0"/>
                  </a:moveTo>
                  <a:lnTo>
                    <a:pt x="1" y="412"/>
                  </a:lnTo>
                  <a:lnTo>
                    <a:pt x="1" y="1732"/>
                  </a:lnTo>
                  <a:cubicBezTo>
                    <a:pt x="1" y="1958"/>
                    <a:pt x="184" y="2142"/>
                    <a:pt x="412" y="2142"/>
                  </a:cubicBezTo>
                  <a:lnTo>
                    <a:pt x="4085" y="2142"/>
                  </a:lnTo>
                  <a:lnTo>
                    <a:pt x="4497" y="1646"/>
                  </a:lnTo>
                  <a:lnTo>
                    <a:pt x="4497" y="412"/>
                  </a:lnTo>
                  <a:cubicBezTo>
                    <a:pt x="4497" y="184"/>
                    <a:pt x="4313" y="0"/>
                    <a:pt x="40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4"/>
            <p:cNvSpPr/>
            <p:nvPr/>
          </p:nvSpPr>
          <p:spPr>
            <a:xfrm>
              <a:off x="892275" y="2161425"/>
              <a:ext cx="123425" cy="61700"/>
            </a:xfrm>
            <a:custGeom>
              <a:rect b="b" l="l" r="r" t="t"/>
              <a:pathLst>
                <a:path extrusionOk="0" h="2468" w="4937">
                  <a:moveTo>
                    <a:pt x="412" y="0"/>
                  </a:moveTo>
                  <a:cubicBezTo>
                    <a:pt x="186" y="0"/>
                    <a:pt x="0" y="184"/>
                    <a:pt x="0" y="412"/>
                  </a:cubicBezTo>
                  <a:lnTo>
                    <a:pt x="0" y="2056"/>
                  </a:lnTo>
                  <a:cubicBezTo>
                    <a:pt x="0" y="2284"/>
                    <a:pt x="186" y="2468"/>
                    <a:pt x="412" y="2468"/>
                  </a:cubicBezTo>
                  <a:lnTo>
                    <a:pt x="4525" y="2468"/>
                  </a:lnTo>
                  <a:cubicBezTo>
                    <a:pt x="4753" y="2468"/>
                    <a:pt x="4937" y="2284"/>
                    <a:pt x="4937" y="2056"/>
                  </a:cubicBezTo>
                  <a:lnTo>
                    <a:pt x="4937" y="1646"/>
                  </a:lnTo>
                  <a:lnTo>
                    <a:pt x="1236" y="1646"/>
                  </a:lnTo>
                  <a:cubicBezTo>
                    <a:pt x="1008" y="1646"/>
                    <a:pt x="824" y="1462"/>
                    <a:pt x="824" y="1235"/>
                  </a:cubicBezTo>
                  <a:lnTo>
                    <a:pt x="8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4"/>
            <p:cNvSpPr/>
            <p:nvPr/>
          </p:nvSpPr>
          <p:spPr>
            <a:xfrm>
              <a:off x="943700" y="2161425"/>
              <a:ext cx="20575" cy="41150"/>
            </a:xfrm>
            <a:custGeom>
              <a:rect b="b" l="l" r="r" t="t"/>
              <a:pathLst>
                <a:path extrusionOk="0" h="1646" w="823">
                  <a:moveTo>
                    <a:pt x="1" y="0"/>
                  </a:moveTo>
                  <a:lnTo>
                    <a:pt x="1" y="1646"/>
                  </a:lnTo>
                  <a:lnTo>
                    <a:pt x="823" y="1646"/>
                  </a:lnTo>
                  <a:lnTo>
                    <a:pt x="8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943700" y="2202550"/>
              <a:ext cx="20575" cy="20625"/>
            </a:xfrm>
            <a:custGeom>
              <a:rect b="b" l="l" r="r" t="t"/>
              <a:pathLst>
                <a:path extrusionOk="0" h="825" w="823">
                  <a:moveTo>
                    <a:pt x="1" y="1"/>
                  </a:moveTo>
                  <a:lnTo>
                    <a:pt x="1" y="824"/>
                  </a:lnTo>
                  <a:lnTo>
                    <a:pt x="823" y="824"/>
                  </a:lnTo>
                  <a:lnTo>
                    <a:pt x="8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34"/>
          <p:cNvGrpSpPr/>
          <p:nvPr/>
        </p:nvGrpSpPr>
        <p:grpSpPr>
          <a:xfrm>
            <a:off x="7651656" y="4126843"/>
            <a:ext cx="552289" cy="409713"/>
            <a:chOff x="3938650" y="4843900"/>
            <a:chExt cx="637600" cy="473000"/>
          </a:xfrm>
        </p:grpSpPr>
        <p:sp>
          <p:nvSpPr>
            <p:cNvPr id="670" name="Google Shape;670;p34"/>
            <p:cNvSpPr/>
            <p:nvPr/>
          </p:nvSpPr>
          <p:spPr>
            <a:xfrm>
              <a:off x="4159050" y="4843900"/>
              <a:ext cx="211500" cy="260175"/>
            </a:xfrm>
            <a:custGeom>
              <a:rect b="b" l="l" r="r" t="t"/>
              <a:pathLst>
                <a:path extrusionOk="0" h="10407" w="8460">
                  <a:moveTo>
                    <a:pt x="3919" y="0"/>
                  </a:moveTo>
                  <a:cubicBezTo>
                    <a:pt x="3533" y="0"/>
                    <a:pt x="3146" y="51"/>
                    <a:pt x="2772" y="150"/>
                  </a:cubicBezTo>
                  <a:cubicBezTo>
                    <a:pt x="837" y="664"/>
                    <a:pt x="0" y="2428"/>
                    <a:pt x="0" y="4524"/>
                  </a:cubicBezTo>
                  <a:lnTo>
                    <a:pt x="0" y="10407"/>
                  </a:lnTo>
                  <a:lnTo>
                    <a:pt x="8460" y="9872"/>
                  </a:lnTo>
                  <a:lnTo>
                    <a:pt x="8460" y="4524"/>
                  </a:lnTo>
                  <a:cubicBezTo>
                    <a:pt x="8460" y="2025"/>
                    <a:pt x="6434" y="0"/>
                    <a:pt x="3935" y="0"/>
                  </a:cubicBezTo>
                  <a:cubicBezTo>
                    <a:pt x="3930" y="0"/>
                    <a:pt x="3925" y="0"/>
                    <a:pt x="39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4"/>
            <p:cNvSpPr/>
            <p:nvPr/>
          </p:nvSpPr>
          <p:spPr>
            <a:xfrm>
              <a:off x="4144325" y="4847650"/>
              <a:ext cx="226275" cy="263600"/>
            </a:xfrm>
            <a:custGeom>
              <a:rect b="b" l="l" r="r" t="t"/>
              <a:pathLst>
                <a:path extrusionOk="0" h="10544" w="9051">
                  <a:moveTo>
                    <a:pt x="3361" y="0"/>
                  </a:moveTo>
                  <a:lnTo>
                    <a:pt x="3361" y="0"/>
                  </a:lnTo>
                  <a:cubicBezTo>
                    <a:pt x="1424" y="512"/>
                    <a:pt x="1" y="2277"/>
                    <a:pt x="1" y="4374"/>
                  </a:cubicBezTo>
                  <a:lnTo>
                    <a:pt x="1" y="10544"/>
                  </a:lnTo>
                  <a:lnTo>
                    <a:pt x="9050" y="10544"/>
                  </a:lnTo>
                  <a:lnTo>
                    <a:pt x="9050" y="9720"/>
                  </a:lnTo>
                  <a:lnTo>
                    <a:pt x="2880" y="9720"/>
                  </a:lnTo>
                  <a:cubicBezTo>
                    <a:pt x="2198" y="9720"/>
                    <a:pt x="1645" y="9169"/>
                    <a:pt x="1645" y="8487"/>
                  </a:cubicBezTo>
                  <a:lnTo>
                    <a:pt x="1645" y="3552"/>
                  </a:lnTo>
                  <a:cubicBezTo>
                    <a:pt x="1643" y="2166"/>
                    <a:pt x="2276" y="859"/>
                    <a:pt x="33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4"/>
            <p:cNvSpPr/>
            <p:nvPr/>
          </p:nvSpPr>
          <p:spPr>
            <a:xfrm>
              <a:off x="4178050" y="4905100"/>
              <a:ext cx="171950" cy="191800"/>
            </a:xfrm>
            <a:custGeom>
              <a:rect b="b" l="l" r="r" t="t"/>
              <a:pathLst>
                <a:path extrusionOk="0" h="7672" w="6878">
                  <a:moveTo>
                    <a:pt x="3175" y="0"/>
                  </a:moveTo>
                  <a:cubicBezTo>
                    <a:pt x="2032" y="0"/>
                    <a:pt x="1108" y="932"/>
                    <a:pt x="1119" y="2076"/>
                  </a:cubicBezTo>
                  <a:lnTo>
                    <a:pt x="1119" y="5367"/>
                  </a:lnTo>
                  <a:cubicBezTo>
                    <a:pt x="1119" y="5873"/>
                    <a:pt x="809" y="6327"/>
                    <a:pt x="340" y="6514"/>
                  </a:cubicBezTo>
                  <a:lnTo>
                    <a:pt x="0" y="7671"/>
                  </a:lnTo>
                  <a:lnTo>
                    <a:pt x="6513" y="7671"/>
                  </a:lnTo>
                  <a:lnTo>
                    <a:pt x="6878" y="7422"/>
                  </a:lnTo>
                  <a:lnTo>
                    <a:pt x="6878" y="7012"/>
                  </a:lnTo>
                  <a:cubicBezTo>
                    <a:pt x="6878" y="6784"/>
                    <a:pt x="6694" y="6600"/>
                    <a:pt x="6466" y="6600"/>
                  </a:cubicBezTo>
                  <a:cubicBezTo>
                    <a:pt x="5784" y="6600"/>
                    <a:pt x="5232" y="6047"/>
                    <a:pt x="5232" y="5367"/>
                  </a:cubicBezTo>
                  <a:lnTo>
                    <a:pt x="5232" y="2076"/>
                  </a:lnTo>
                  <a:cubicBezTo>
                    <a:pt x="5242" y="932"/>
                    <a:pt x="4318" y="0"/>
                    <a:pt x="31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4084475" y="5172925"/>
              <a:ext cx="344950" cy="41150"/>
            </a:xfrm>
            <a:custGeom>
              <a:rect b="b" l="l" r="r" t="t"/>
              <a:pathLst>
                <a:path extrusionOk="0" h="1646" w="13798">
                  <a:moveTo>
                    <a:pt x="749" y="0"/>
                  </a:moveTo>
                  <a:lnTo>
                    <a:pt x="1" y="749"/>
                  </a:lnTo>
                  <a:lnTo>
                    <a:pt x="749" y="1646"/>
                  </a:lnTo>
                  <a:lnTo>
                    <a:pt x="13088" y="1646"/>
                  </a:lnTo>
                  <a:lnTo>
                    <a:pt x="13797" y="709"/>
                  </a:lnTo>
                  <a:lnTo>
                    <a:pt x="130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4062050" y="5172925"/>
              <a:ext cx="41175" cy="41150"/>
            </a:xfrm>
            <a:custGeom>
              <a:rect b="b" l="l" r="r" t="t"/>
              <a:pathLst>
                <a:path extrusionOk="0" h="1646" w="1647">
                  <a:moveTo>
                    <a:pt x="1" y="0"/>
                  </a:moveTo>
                  <a:lnTo>
                    <a:pt x="1" y="1646"/>
                  </a:lnTo>
                  <a:lnTo>
                    <a:pt x="1646" y="1646"/>
                  </a:lnTo>
                  <a:lnTo>
                    <a:pt x="16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4411675" y="5172925"/>
              <a:ext cx="41150" cy="41150"/>
            </a:xfrm>
            <a:custGeom>
              <a:rect b="b" l="l" r="r" t="t"/>
              <a:pathLst>
                <a:path extrusionOk="0" h="1646" w="1646">
                  <a:moveTo>
                    <a:pt x="0" y="0"/>
                  </a:moveTo>
                  <a:lnTo>
                    <a:pt x="0" y="1646"/>
                  </a:lnTo>
                  <a:lnTo>
                    <a:pt x="1646" y="1646"/>
                  </a:lnTo>
                  <a:lnTo>
                    <a:pt x="16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3938650" y="5142075"/>
              <a:ext cx="30225" cy="102850"/>
            </a:xfrm>
            <a:custGeom>
              <a:rect b="b" l="l" r="r" t="t"/>
              <a:pathLst>
                <a:path extrusionOk="0" h="4114" w="1209">
                  <a:moveTo>
                    <a:pt x="824" y="0"/>
                  </a:moveTo>
                  <a:cubicBezTo>
                    <a:pt x="368" y="0"/>
                    <a:pt x="1" y="368"/>
                    <a:pt x="1" y="823"/>
                  </a:cubicBezTo>
                  <a:lnTo>
                    <a:pt x="1" y="3291"/>
                  </a:lnTo>
                  <a:cubicBezTo>
                    <a:pt x="1" y="3746"/>
                    <a:pt x="368" y="4113"/>
                    <a:pt x="824" y="4113"/>
                  </a:cubicBezTo>
                  <a:lnTo>
                    <a:pt x="1209" y="3672"/>
                  </a:lnTo>
                  <a:lnTo>
                    <a:pt x="1209" y="1032"/>
                  </a:lnTo>
                  <a:lnTo>
                    <a:pt x="8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3959225" y="5142075"/>
              <a:ext cx="41125" cy="102850"/>
            </a:xfrm>
            <a:custGeom>
              <a:rect b="b" l="l" r="r" t="t"/>
              <a:pathLst>
                <a:path extrusionOk="0" h="4114" w="1645">
                  <a:moveTo>
                    <a:pt x="1" y="0"/>
                  </a:moveTo>
                  <a:lnTo>
                    <a:pt x="1" y="4113"/>
                  </a:lnTo>
                  <a:lnTo>
                    <a:pt x="1645" y="4113"/>
                  </a:lnTo>
                  <a:lnTo>
                    <a:pt x="16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4543425" y="5142100"/>
              <a:ext cx="32825" cy="102825"/>
            </a:xfrm>
            <a:custGeom>
              <a:rect b="b" l="l" r="r" t="t"/>
              <a:pathLst>
                <a:path extrusionOk="0" h="4113" w="1313">
                  <a:moveTo>
                    <a:pt x="489" y="1"/>
                  </a:moveTo>
                  <a:lnTo>
                    <a:pt x="1" y="571"/>
                  </a:lnTo>
                  <a:lnTo>
                    <a:pt x="1" y="3227"/>
                  </a:lnTo>
                  <a:lnTo>
                    <a:pt x="489" y="4112"/>
                  </a:lnTo>
                  <a:cubicBezTo>
                    <a:pt x="943" y="4112"/>
                    <a:pt x="1312" y="3745"/>
                    <a:pt x="1312" y="3290"/>
                  </a:cubicBezTo>
                  <a:lnTo>
                    <a:pt x="1312" y="823"/>
                  </a:lnTo>
                  <a:cubicBezTo>
                    <a:pt x="1311" y="369"/>
                    <a:pt x="943" y="1"/>
                    <a:pt x="4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4"/>
            <p:cNvSpPr/>
            <p:nvPr/>
          </p:nvSpPr>
          <p:spPr>
            <a:xfrm>
              <a:off x="4514500" y="5142075"/>
              <a:ext cx="41150" cy="102850"/>
            </a:xfrm>
            <a:custGeom>
              <a:rect b="b" l="l" r="r" t="t"/>
              <a:pathLst>
                <a:path extrusionOk="0" h="4114" w="1646">
                  <a:moveTo>
                    <a:pt x="0" y="0"/>
                  </a:moveTo>
                  <a:lnTo>
                    <a:pt x="0" y="4113"/>
                  </a:lnTo>
                  <a:lnTo>
                    <a:pt x="1646" y="4113"/>
                  </a:lnTo>
                  <a:lnTo>
                    <a:pt x="16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4"/>
            <p:cNvSpPr/>
            <p:nvPr/>
          </p:nvSpPr>
          <p:spPr>
            <a:xfrm>
              <a:off x="3989725" y="5070100"/>
              <a:ext cx="92900" cy="233550"/>
            </a:xfrm>
            <a:custGeom>
              <a:rect b="b" l="l" r="r" t="t"/>
              <a:pathLst>
                <a:path extrusionOk="0" h="9342" w="3716">
                  <a:moveTo>
                    <a:pt x="425" y="0"/>
                  </a:moveTo>
                  <a:lnTo>
                    <a:pt x="1" y="822"/>
                  </a:lnTo>
                  <a:lnTo>
                    <a:pt x="1" y="8518"/>
                  </a:lnTo>
                  <a:cubicBezTo>
                    <a:pt x="1" y="8972"/>
                    <a:pt x="368" y="9341"/>
                    <a:pt x="823" y="9341"/>
                  </a:cubicBezTo>
                  <a:lnTo>
                    <a:pt x="2894" y="9341"/>
                  </a:lnTo>
                  <a:lnTo>
                    <a:pt x="3716" y="9050"/>
                  </a:lnTo>
                  <a:lnTo>
                    <a:pt x="3716" y="822"/>
                  </a:lnTo>
                  <a:cubicBezTo>
                    <a:pt x="3716" y="368"/>
                    <a:pt x="3348" y="0"/>
                    <a:pt x="28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4"/>
            <p:cNvSpPr/>
            <p:nvPr/>
          </p:nvSpPr>
          <p:spPr>
            <a:xfrm>
              <a:off x="3979775" y="5070100"/>
              <a:ext cx="102850" cy="246800"/>
            </a:xfrm>
            <a:custGeom>
              <a:rect b="b" l="l" r="r" t="t"/>
              <a:pathLst>
                <a:path extrusionOk="0" h="9872" w="4114">
                  <a:moveTo>
                    <a:pt x="823" y="0"/>
                  </a:moveTo>
                  <a:cubicBezTo>
                    <a:pt x="369" y="0"/>
                    <a:pt x="1" y="368"/>
                    <a:pt x="1" y="822"/>
                  </a:cubicBezTo>
                  <a:lnTo>
                    <a:pt x="1" y="9050"/>
                  </a:lnTo>
                  <a:cubicBezTo>
                    <a:pt x="1" y="9504"/>
                    <a:pt x="369" y="9872"/>
                    <a:pt x="823" y="9872"/>
                  </a:cubicBezTo>
                  <a:lnTo>
                    <a:pt x="3292" y="9872"/>
                  </a:lnTo>
                  <a:cubicBezTo>
                    <a:pt x="3746" y="9872"/>
                    <a:pt x="4114" y="9504"/>
                    <a:pt x="4114" y="9050"/>
                  </a:cubicBezTo>
                  <a:lnTo>
                    <a:pt x="1646" y="9050"/>
                  </a:lnTo>
                  <a:cubicBezTo>
                    <a:pt x="1192" y="9050"/>
                    <a:pt x="823" y="8682"/>
                    <a:pt x="823" y="8226"/>
                  </a:cubicBezTo>
                  <a:lnTo>
                    <a:pt x="8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4"/>
            <p:cNvSpPr/>
            <p:nvPr/>
          </p:nvSpPr>
          <p:spPr>
            <a:xfrm>
              <a:off x="4135350" y="5111225"/>
              <a:ext cx="255800" cy="112900"/>
            </a:xfrm>
            <a:custGeom>
              <a:rect b="b" l="l" r="r" t="t"/>
              <a:pathLst>
                <a:path extrusionOk="0" h="4516" w="10232">
                  <a:moveTo>
                    <a:pt x="360" y="1"/>
                  </a:moveTo>
                  <a:lnTo>
                    <a:pt x="0" y="1182"/>
                  </a:lnTo>
                  <a:cubicBezTo>
                    <a:pt x="0" y="1481"/>
                    <a:pt x="109" y="1769"/>
                    <a:pt x="306" y="1994"/>
                  </a:cubicBezTo>
                  <a:lnTo>
                    <a:pt x="2512" y="4516"/>
                  </a:lnTo>
                  <a:lnTo>
                    <a:pt x="6553" y="4503"/>
                  </a:lnTo>
                  <a:lnTo>
                    <a:pt x="8072" y="4114"/>
                  </a:lnTo>
                  <a:lnTo>
                    <a:pt x="9926" y="1994"/>
                  </a:lnTo>
                  <a:cubicBezTo>
                    <a:pt x="10122" y="1769"/>
                    <a:pt x="10231" y="1481"/>
                    <a:pt x="10231" y="1182"/>
                  </a:cubicBezTo>
                  <a:lnTo>
                    <a:pt x="10231" y="412"/>
                  </a:lnTo>
                  <a:cubicBezTo>
                    <a:pt x="10231" y="185"/>
                    <a:pt x="10047" y="1"/>
                    <a:pt x="9819" y="1"/>
                  </a:cubicBezTo>
                  <a:lnTo>
                    <a:pt x="7762" y="1"/>
                  </a:lnTo>
                  <a:lnTo>
                    <a:pt x="4967" y="734"/>
                  </a:lnTo>
                  <a:lnTo>
                    <a:pt x="200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4"/>
            <p:cNvSpPr/>
            <p:nvPr/>
          </p:nvSpPr>
          <p:spPr>
            <a:xfrm>
              <a:off x="4185425" y="5111225"/>
              <a:ext cx="144000" cy="61725"/>
            </a:xfrm>
            <a:custGeom>
              <a:rect b="b" l="l" r="r" t="t"/>
              <a:pathLst>
                <a:path extrusionOk="0" h="2469" w="5760">
                  <a:moveTo>
                    <a:pt x="1" y="1"/>
                  </a:moveTo>
                  <a:lnTo>
                    <a:pt x="1" y="823"/>
                  </a:lnTo>
                  <a:cubicBezTo>
                    <a:pt x="1" y="1731"/>
                    <a:pt x="738" y="2468"/>
                    <a:pt x="1646" y="2468"/>
                  </a:cubicBezTo>
                  <a:lnTo>
                    <a:pt x="4114" y="2468"/>
                  </a:lnTo>
                  <a:cubicBezTo>
                    <a:pt x="5022" y="2468"/>
                    <a:pt x="5759" y="1731"/>
                    <a:pt x="5759" y="823"/>
                  </a:cubicBezTo>
                  <a:lnTo>
                    <a:pt x="57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4"/>
            <p:cNvSpPr/>
            <p:nvPr/>
          </p:nvSpPr>
          <p:spPr>
            <a:xfrm>
              <a:off x="4194100" y="4936425"/>
              <a:ext cx="42800" cy="41125"/>
            </a:xfrm>
            <a:custGeom>
              <a:rect b="b" l="l" r="r" t="t"/>
              <a:pathLst>
                <a:path extrusionOk="0" h="1645" w="1712">
                  <a:moveTo>
                    <a:pt x="886" y="1"/>
                  </a:moveTo>
                  <a:cubicBezTo>
                    <a:pt x="553" y="1"/>
                    <a:pt x="255" y="201"/>
                    <a:pt x="128" y="507"/>
                  </a:cubicBezTo>
                  <a:cubicBezTo>
                    <a:pt x="1" y="816"/>
                    <a:pt x="71" y="1169"/>
                    <a:pt x="306" y="1404"/>
                  </a:cubicBezTo>
                  <a:cubicBezTo>
                    <a:pt x="463" y="1561"/>
                    <a:pt x="674" y="1645"/>
                    <a:pt x="888" y="1645"/>
                  </a:cubicBezTo>
                  <a:cubicBezTo>
                    <a:pt x="994" y="1645"/>
                    <a:pt x="1101" y="1624"/>
                    <a:pt x="1203" y="1582"/>
                  </a:cubicBezTo>
                  <a:cubicBezTo>
                    <a:pt x="1510" y="1455"/>
                    <a:pt x="1711" y="1155"/>
                    <a:pt x="1711" y="823"/>
                  </a:cubicBezTo>
                  <a:cubicBezTo>
                    <a:pt x="1711" y="369"/>
                    <a:pt x="1345" y="1"/>
                    <a:pt x="892" y="1"/>
                  </a:cubicBezTo>
                  <a:cubicBezTo>
                    <a:pt x="891" y="1"/>
                    <a:pt x="890" y="1"/>
                    <a:pt x="889" y="1"/>
                  </a:cubicBezTo>
                  <a:cubicBezTo>
                    <a:pt x="888" y="1"/>
                    <a:pt x="887" y="1"/>
                    <a:pt x="8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4"/>
            <p:cNvSpPr/>
            <p:nvPr/>
          </p:nvSpPr>
          <p:spPr>
            <a:xfrm>
              <a:off x="4276375" y="4936425"/>
              <a:ext cx="42775" cy="41125"/>
            </a:xfrm>
            <a:custGeom>
              <a:rect b="b" l="l" r="r" t="t"/>
              <a:pathLst>
                <a:path extrusionOk="0" h="1645" w="1711">
                  <a:moveTo>
                    <a:pt x="890" y="1"/>
                  </a:moveTo>
                  <a:cubicBezTo>
                    <a:pt x="889" y="1"/>
                    <a:pt x="888" y="1"/>
                    <a:pt x="888" y="1"/>
                  </a:cubicBezTo>
                  <a:cubicBezTo>
                    <a:pt x="555" y="1"/>
                    <a:pt x="255" y="200"/>
                    <a:pt x="128" y="507"/>
                  </a:cubicBezTo>
                  <a:cubicBezTo>
                    <a:pt x="0" y="816"/>
                    <a:pt x="71" y="1169"/>
                    <a:pt x="306" y="1404"/>
                  </a:cubicBezTo>
                  <a:cubicBezTo>
                    <a:pt x="463" y="1561"/>
                    <a:pt x="674" y="1645"/>
                    <a:pt x="888" y="1645"/>
                  </a:cubicBezTo>
                  <a:cubicBezTo>
                    <a:pt x="993" y="1645"/>
                    <a:pt x="1100" y="1624"/>
                    <a:pt x="1202" y="1582"/>
                  </a:cubicBezTo>
                  <a:cubicBezTo>
                    <a:pt x="1510" y="1455"/>
                    <a:pt x="1710" y="1155"/>
                    <a:pt x="1711" y="823"/>
                  </a:cubicBezTo>
                  <a:cubicBezTo>
                    <a:pt x="1711" y="369"/>
                    <a:pt x="1343" y="1"/>
                    <a:pt x="8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4"/>
            <p:cNvSpPr/>
            <p:nvPr/>
          </p:nvSpPr>
          <p:spPr>
            <a:xfrm>
              <a:off x="4225150" y="4997975"/>
              <a:ext cx="64700" cy="31000"/>
            </a:xfrm>
            <a:custGeom>
              <a:rect b="b" l="l" r="r" t="t"/>
              <a:pathLst>
                <a:path extrusionOk="0" h="1240" w="2588">
                  <a:moveTo>
                    <a:pt x="2119" y="1"/>
                  </a:moveTo>
                  <a:cubicBezTo>
                    <a:pt x="1985" y="1"/>
                    <a:pt x="1853" y="66"/>
                    <a:pt x="1774" y="187"/>
                  </a:cubicBezTo>
                  <a:cubicBezTo>
                    <a:pt x="1677" y="329"/>
                    <a:pt x="1484" y="400"/>
                    <a:pt x="1291" y="400"/>
                  </a:cubicBezTo>
                  <a:cubicBezTo>
                    <a:pt x="1098" y="400"/>
                    <a:pt x="906" y="329"/>
                    <a:pt x="810" y="187"/>
                  </a:cubicBezTo>
                  <a:cubicBezTo>
                    <a:pt x="730" y="70"/>
                    <a:pt x="601" y="6"/>
                    <a:pt x="469" y="6"/>
                  </a:cubicBezTo>
                  <a:cubicBezTo>
                    <a:pt x="389" y="6"/>
                    <a:pt x="309" y="29"/>
                    <a:pt x="238" y="77"/>
                  </a:cubicBezTo>
                  <a:cubicBezTo>
                    <a:pt x="50" y="204"/>
                    <a:pt x="1" y="460"/>
                    <a:pt x="128" y="648"/>
                  </a:cubicBezTo>
                  <a:cubicBezTo>
                    <a:pt x="379" y="1019"/>
                    <a:pt x="814" y="1240"/>
                    <a:pt x="1291" y="1240"/>
                  </a:cubicBezTo>
                  <a:cubicBezTo>
                    <a:pt x="1769" y="1240"/>
                    <a:pt x="2204" y="1019"/>
                    <a:pt x="2456" y="648"/>
                  </a:cubicBezTo>
                  <a:cubicBezTo>
                    <a:pt x="2587" y="460"/>
                    <a:pt x="2539" y="200"/>
                    <a:pt x="2348" y="71"/>
                  </a:cubicBezTo>
                  <a:cubicBezTo>
                    <a:pt x="2278" y="23"/>
                    <a:pt x="2198" y="1"/>
                    <a:pt x="21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p:nvPr/>
          </p:nvSpPr>
          <p:spPr>
            <a:xfrm>
              <a:off x="3992275" y="5239425"/>
              <a:ext cx="90350" cy="51125"/>
            </a:xfrm>
            <a:custGeom>
              <a:rect b="b" l="l" r="r" t="t"/>
              <a:pathLst>
                <a:path extrusionOk="0" h="2045" w="3614">
                  <a:moveTo>
                    <a:pt x="3614" y="0"/>
                  </a:moveTo>
                  <a:lnTo>
                    <a:pt x="1946" y="1112"/>
                  </a:lnTo>
                  <a:cubicBezTo>
                    <a:pt x="1835" y="1186"/>
                    <a:pt x="1696" y="1223"/>
                    <a:pt x="1557" y="1223"/>
                  </a:cubicBezTo>
                  <a:cubicBezTo>
                    <a:pt x="1419" y="1223"/>
                    <a:pt x="1280" y="1186"/>
                    <a:pt x="1169" y="1112"/>
                  </a:cubicBezTo>
                  <a:lnTo>
                    <a:pt x="323" y="548"/>
                  </a:lnTo>
                  <a:lnTo>
                    <a:pt x="0" y="751"/>
                  </a:lnTo>
                  <a:lnTo>
                    <a:pt x="329" y="1539"/>
                  </a:lnTo>
                  <a:lnTo>
                    <a:pt x="713" y="1796"/>
                  </a:lnTo>
                  <a:cubicBezTo>
                    <a:pt x="970" y="1962"/>
                    <a:pt x="1264" y="2045"/>
                    <a:pt x="1557" y="2045"/>
                  </a:cubicBezTo>
                  <a:cubicBezTo>
                    <a:pt x="1851" y="2045"/>
                    <a:pt x="2145" y="1962"/>
                    <a:pt x="2401" y="1796"/>
                  </a:cubicBezTo>
                  <a:lnTo>
                    <a:pt x="3614" y="988"/>
                  </a:lnTo>
                  <a:lnTo>
                    <a:pt x="36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4"/>
            <p:cNvSpPr/>
            <p:nvPr/>
          </p:nvSpPr>
          <p:spPr>
            <a:xfrm>
              <a:off x="3994075" y="5187975"/>
              <a:ext cx="88550" cy="51150"/>
            </a:xfrm>
            <a:custGeom>
              <a:rect b="b" l="l" r="r" t="t"/>
              <a:pathLst>
                <a:path extrusionOk="0" h="2046" w="3542">
                  <a:moveTo>
                    <a:pt x="3542" y="1"/>
                  </a:moveTo>
                  <a:lnTo>
                    <a:pt x="1874" y="1113"/>
                  </a:lnTo>
                  <a:cubicBezTo>
                    <a:pt x="1763" y="1187"/>
                    <a:pt x="1624" y="1223"/>
                    <a:pt x="1485" y="1223"/>
                  </a:cubicBezTo>
                  <a:cubicBezTo>
                    <a:pt x="1347" y="1223"/>
                    <a:pt x="1208" y="1187"/>
                    <a:pt x="1097" y="1113"/>
                  </a:cubicBezTo>
                  <a:lnTo>
                    <a:pt x="251" y="550"/>
                  </a:lnTo>
                  <a:lnTo>
                    <a:pt x="1" y="846"/>
                  </a:lnTo>
                  <a:lnTo>
                    <a:pt x="252" y="1537"/>
                  </a:lnTo>
                  <a:lnTo>
                    <a:pt x="641" y="1796"/>
                  </a:lnTo>
                  <a:cubicBezTo>
                    <a:pt x="898" y="1963"/>
                    <a:pt x="1192" y="2046"/>
                    <a:pt x="1486" y="2046"/>
                  </a:cubicBezTo>
                  <a:cubicBezTo>
                    <a:pt x="1779" y="2046"/>
                    <a:pt x="2073" y="1963"/>
                    <a:pt x="2331" y="1796"/>
                  </a:cubicBezTo>
                  <a:lnTo>
                    <a:pt x="3542" y="989"/>
                  </a:lnTo>
                  <a:lnTo>
                    <a:pt x="354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4"/>
            <p:cNvSpPr/>
            <p:nvPr/>
          </p:nvSpPr>
          <p:spPr>
            <a:xfrm>
              <a:off x="3989950" y="5085625"/>
              <a:ext cx="92675" cy="50700"/>
            </a:xfrm>
            <a:custGeom>
              <a:rect b="b" l="l" r="r" t="t"/>
              <a:pathLst>
                <a:path extrusionOk="0" h="2028" w="3707">
                  <a:moveTo>
                    <a:pt x="3679" y="0"/>
                  </a:moveTo>
                  <a:cubicBezTo>
                    <a:pt x="3679" y="1"/>
                    <a:pt x="3679" y="1"/>
                    <a:pt x="3679" y="1"/>
                  </a:cubicBezTo>
                  <a:lnTo>
                    <a:pt x="3679" y="1"/>
                  </a:lnTo>
                  <a:lnTo>
                    <a:pt x="3680" y="0"/>
                  </a:lnTo>
                  <a:close/>
                  <a:moveTo>
                    <a:pt x="3679" y="1"/>
                  </a:moveTo>
                  <a:lnTo>
                    <a:pt x="2039" y="1094"/>
                  </a:lnTo>
                  <a:cubicBezTo>
                    <a:pt x="1928" y="1168"/>
                    <a:pt x="1789" y="1204"/>
                    <a:pt x="1650" y="1204"/>
                  </a:cubicBezTo>
                  <a:cubicBezTo>
                    <a:pt x="1512" y="1204"/>
                    <a:pt x="1373" y="1168"/>
                    <a:pt x="1262" y="1094"/>
                  </a:cubicBezTo>
                  <a:lnTo>
                    <a:pt x="417" y="531"/>
                  </a:lnTo>
                  <a:lnTo>
                    <a:pt x="0" y="774"/>
                  </a:lnTo>
                  <a:lnTo>
                    <a:pt x="416" y="1519"/>
                  </a:lnTo>
                  <a:lnTo>
                    <a:pt x="805" y="1779"/>
                  </a:lnTo>
                  <a:cubicBezTo>
                    <a:pt x="1063" y="1944"/>
                    <a:pt x="1357" y="2027"/>
                    <a:pt x="1650" y="2027"/>
                  </a:cubicBezTo>
                  <a:cubicBezTo>
                    <a:pt x="1944" y="2027"/>
                    <a:pt x="2238" y="1944"/>
                    <a:pt x="2494" y="1779"/>
                  </a:cubicBezTo>
                  <a:lnTo>
                    <a:pt x="3707" y="971"/>
                  </a:lnTo>
                  <a:lnTo>
                    <a:pt x="3707" y="203"/>
                  </a:lnTo>
                  <a:cubicBezTo>
                    <a:pt x="3706" y="134"/>
                    <a:pt x="3697" y="66"/>
                    <a:pt x="36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4"/>
            <p:cNvSpPr/>
            <p:nvPr/>
          </p:nvSpPr>
          <p:spPr>
            <a:xfrm>
              <a:off x="3992125" y="5136600"/>
              <a:ext cx="90500" cy="51125"/>
            </a:xfrm>
            <a:custGeom>
              <a:rect b="b" l="l" r="r" t="t"/>
              <a:pathLst>
                <a:path extrusionOk="0" h="2045" w="3620">
                  <a:moveTo>
                    <a:pt x="3620" y="0"/>
                  </a:moveTo>
                  <a:lnTo>
                    <a:pt x="1952" y="1111"/>
                  </a:lnTo>
                  <a:cubicBezTo>
                    <a:pt x="1841" y="1185"/>
                    <a:pt x="1702" y="1222"/>
                    <a:pt x="1563" y="1222"/>
                  </a:cubicBezTo>
                  <a:cubicBezTo>
                    <a:pt x="1425" y="1222"/>
                    <a:pt x="1286" y="1185"/>
                    <a:pt x="1175" y="1111"/>
                  </a:cubicBezTo>
                  <a:lnTo>
                    <a:pt x="329" y="548"/>
                  </a:lnTo>
                  <a:lnTo>
                    <a:pt x="1" y="771"/>
                  </a:lnTo>
                  <a:lnTo>
                    <a:pt x="329" y="1537"/>
                  </a:lnTo>
                  <a:lnTo>
                    <a:pt x="718" y="1796"/>
                  </a:lnTo>
                  <a:cubicBezTo>
                    <a:pt x="976" y="1962"/>
                    <a:pt x="1270" y="2045"/>
                    <a:pt x="1563" y="2045"/>
                  </a:cubicBezTo>
                  <a:cubicBezTo>
                    <a:pt x="1857" y="2045"/>
                    <a:pt x="2151" y="1962"/>
                    <a:pt x="2407" y="1796"/>
                  </a:cubicBezTo>
                  <a:lnTo>
                    <a:pt x="3620" y="988"/>
                  </a:lnTo>
                  <a:lnTo>
                    <a:pt x="362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4"/>
            <p:cNvSpPr/>
            <p:nvPr/>
          </p:nvSpPr>
          <p:spPr>
            <a:xfrm>
              <a:off x="3979775" y="5085625"/>
              <a:ext cx="20575" cy="37975"/>
            </a:xfrm>
            <a:custGeom>
              <a:rect b="b" l="l" r="r" t="t"/>
              <a:pathLst>
                <a:path extrusionOk="0" h="1519" w="823">
                  <a:moveTo>
                    <a:pt x="25" y="0"/>
                  </a:moveTo>
                  <a:cubicBezTo>
                    <a:pt x="9" y="65"/>
                    <a:pt x="1" y="133"/>
                    <a:pt x="1" y="201"/>
                  </a:cubicBezTo>
                  <a:lnTo>
                    <a:pt x="1" y="970"/>
                  </a:lnTo>
                  <a:lnTo>
                    <a:pt x="823" y="1519"/>
                  </a:lnTo>
                  <a:lnTo>
                    <a:pt x="823" y="531"/>
                  </a:lnTo>
                  <a:lnTo>
                    <a:pt x="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4"/>
            <p:cNvSpPr/>
            <p:nvPr/>
          </p:nvSpPr>
          <p:spPr>
            <a:xfrm>
              <a:off x="3979775" y="5136600"/>
              <a:ext cx="20575" cy="38425"/>
            </a:xfrm>
            <a:custGeom>
              <a:rect b="b" l="l" r="r" t="t"/>
              <a:pathLst>
                <a:path extrusionOk="0" h="1537" w="823">
                  <a:moveTo>
                    <a:pt x="1" y="0"/>
                  </a:moveTo>
                  <a:lnTo>
                    <a:pt x="1" y="988"/>
                  </a:lnTo>
                  <a:lnTo>
                    <a:pt x="823" y="1537"/>
                  </a:lnTo>
                  <a:lnTo>
                    <a:pt x="823" y="548"/>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4"/>
            <p:cNvSpPr/>
            <p:nvPr/>
          </p:nvSpPr>
          <p:spPr>
            <a:xfrm>
              <a:off x="3979775" y="5187975"/>
              <a:ext cx="20575" cy="38450"/>
            </a:xfrm>
            <a:custGeom>
              <a:rect b="b" l="l" r="r" t="t"/>
              <a:pathLst>
                <a:path extrusionOk="0" h="1538" w="823">
                  <a:moveTo>
                    <a:pt x="1" y="1"/>
                  </a:moveTo>
                  <a:lnTo>
                    <a:pt x="1" y="990"/>
                  </a:lnTo>
                  <a:lnTo>
                    <a:pt x="823" y="1537"/>
                  </a:lnTo>
                  <a:lnTo>
                    <a:pt x="823" y="55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4"/>
            <p:cNvSpPr/>
            <p:nvPr/>
          </p:nvSpPr>
          <p:spPr>
            <a:xfrm>
              <a:off x="3979775" y="5239425"/>
              <a:ext cx="20725" cy="38500"/>
            </a:xfrm>
            <a:custGeom>
              <a:rect b="b" l="l" r="r" t="t"/>
              <a:pathLst>
                <a:path extrusionOk="0" h="1540" w="829">
                  <a:moveTo>
                    <a:pt x="1" y="0"/>
                  </a:moveTo>
                  <a:lnTo>
                    <a:pt x="1" y="988"/>
                  </a:lnTo>
                  <a:lnTo>
                    <a:pt x="829" y="1539"/>
                  </a:lnTo>
                  <a:cubicBezTo>
                    <a:pt x="824" y="1511"/>
                    <a:pt x="823" y="1483"/>
                    <a:pt x="823" y="1455"/>
                  </a:cubicBezTo>
                  <a:lnTo>
                    <a:pt x="823" y="1453"/>
                  </a:lnTo>
                  <a:lnTo>
                    <a:pt x="823" y="548"/>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4"/>
            <p:cNvSpPr/>
            <p:nvPr/>
          </p:nvSpPr>
          <p:spPr>
            <a:xfrm>
              <a:off x="4123750" y="5111225"/>
              <a:ext cx="213375" cy="123400"/>
            </a:xfrm>
            <a:custGeom>
              <a:rect b="b" l="l" r="r" t="t"/>
              <a:pathLst>
                <a:path extrusionOk="0" h="4936" w="8535">
                  <a:moveTo>
                    <a:pt x="412" y="1"/>
                  </a:moveTo>
                  <a:cubicBezTo>
                    <a:pt x="184" y="1"/>
                    <a:pt x="0" y="185"/>
                    <a:pt x="0" y="412"/>
                  </a:cubicBezTo>
                  <a:lnTo>
                    <a:pt x="0" y="1182"/>
                  </a:lnTo>
                  <a:cubicBezTo>
                    <a:pt x="0" y="1481"/>
                    <a:pt x="109" y="1769"/>
                    <a:pt x="306" y="1994"/>
                  </a:cubicBezTo>
                  <a:lnTo>
                    <a:pt x="2512" y="4516"/>
                  </a:lnTo>
                  <a:cubicBezTo>
                    <a:pt x="2745" y="4783"/>
                    <a:pt x="3083" y="4936"/>
                    <a:pt x="3440" y="4936"/>
                  </a:cubicBezTo>
                  <a:lnTo>
                    <a:pt x="7256" y="4936"/>
                  </a:lnTo>
                  <a:cubicBezTo>
                    <a:pt x="7611" y="4936"/>
                    <a:pt x="7950" y="4783"/>
                    <a:pt x="8184" y="4516"/>
                  </a:cubicBezTo>
                  <a:lnTo>
                    <a:pt x="8535" y="4114"/>
                  </a:lnTo>
                  <a:lnTo>
                    <a:pt x="3440" y="4114"/>
                  </a:lnTo>
                  <a:cubicBezTo>
                    <a:pt x="3321" y="4114"/>
                    <a:pt x="3208" y="4063"/>
                    <a:pt x="3130" y="3974"/>
                  </a:cubicBezTo>
                  <a:lnTo>
                    <a:pt x="924" y="1452"/>
                  </a:lnTo>
                  <a:cubicBezTo>
                    <a:pt x="859" y="1377"/>
                    <a:pt x="822" y="1281"/>
                    <a:pt x="822" y="1182"/>
                  </a:cubicBezTo>
                  <a:lnTo>
                    <a:pt x="8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4"/>
            <p:cNvSpPr/>
            <p:nvPr/>
          </p:nvSpPr>
          <p:spPr>
            <a:xfrm>
              <a:off x="4164875" y="5067925"/>
              <a:ext cx="185125" cy="43325"/>
            </a:xfrm>
            <a:custGeom>
              <a:rect b="b" l="l" r="r" t="t"/>
              <a:pathLst>
                <a:path extrusionOk="0" h="1733" w="7405">
                  <a:moveTo>
                    <a:pt x="867" y="1"/>
                  </a:moveTo>
                  <a:cubicBezTo>
                    <a:pt x="726" y="58"/>
                    <a:pt x="575" y="87"/>
                    <a:pt x="423" y="87"/>
                  </a:cubicBezTo>
                  <a:cubicBezTo>
                    <a:pt x="420" y="87"/>
                    <a:pt x="416" y="87"/>
                    <a:pt x="413" y="87"/>
                  </a:cubicBezTo>
                  <a:cubicBezTo>
                    <a:pt x="185" y="87"/>
                    <a:pt x="1" y="271"/>
                    <a:pt x="1" y="499"/>
                  </a:cubicBezTo>
                  <a:lnTo>
                    <a:pt x="1" y="1733"/>
                  </a:lnTo>
                  <a:lnTo>
                    <a:pt x="7405" y="1733"/>
                  </a:lnTo>
                  <a:lnTo>
                    <a:pt x="7405" y="909"/>
                  </a:lnTo>
                  <a:lnTo>
                    <a:pt x="2058" y="909"/>
                  </a:lnTo>
                  <a:cubicBezTo>
                    <a:pt x="2057" y="909"/>
                    <a:pt x="2056" y="909"/>
                    <a:pt x="2055" y="909"/>
                  </a:cubicBezTo>
                  <a:cubicBezTo>
                    <a:pt x="1499" y="909"/>
                    <a:pt x="1012" y="538"/>
                    <a:pt x="8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4"/>
            <p:cNvSpPr/>
            <p:nvPr/>
          </p:nvSpPr>
          <p:spPr>
            <a:xfrm>
              <a:off x="4442200" y="5070100"/>
              <a:ext cx="92900" cy="233550"/>
            </a:xfrm>
            <a:custGeom>
              <a:rect b="b" l="l" r="r" t="t"/>
              <a:pathLst>
                <a:path extrusionOk="0" h="9342" w="3716">
                  <a:moveTo>
                    <a:pt x="426" y="0"/>
                  </a:moveTo>
                  <a:lnTo>
                    <a:pt x="0" y="822"/>
                  </a:lnTo>
                  <a:lnTo>
                    <a:pt x="0" y="8518"/>
                  </a:lnTo>
                  <a:cubicBezTo>
                    <a:pt x="0" y="8972"/>
                    <a:pt x="368" y="9341"/>
                    <a:pt x="822" y="9341"/>
                  </a:cubicBezTo>
                  <a:lnTo>
                    <a:pt x="2892" y="9341"/>
                  </a:lnTo>
                  <a:lnTo>
                    <a:pt x="3716" y="9050"/>
                  </a:lnTo>
                  <a:lnTo>
                    <a:pt x="3716" y="822"/>
                  </a:lnTo>
                  <a:cubicBezTo>
                    <a:pt x="3716" y="368"/>
                    <a:pt x="3348" y="0"/>
                    <a:pt x="28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4"/>
            <p:cNvSpPr/>
            <p:nvPr/>
          </p:nvSpPr>
          <p:spPr>
            <a:xfrm>
              <a:off x="4432250" y="5070100"/>
              <a:ext cx="102850" cy="246800"/>
            </a:xfrm>
            <a:custGeom>
              <a:rect b="b" l="l" r="r" t="t"/>
              <a:pathLst>
                <a:path extrusionOk="0" h="9872" w="4114">
                  <a:moveTo>
                    <a:pt x="823" y="0"/>
                  </a:moveTo>
                  <a:cubicBezTo>
                    <a:pt x="369" y="0"/>
                    <a:pt x="1" y="368"/>
                    <a:pt x="1" y="822"/>
                  </a:cubicBezTo>
                  <a:lnTo>
                    <a:pt x="1" y="9050"/>
                  </a:lnTo>
                  <a:cubicBezTo>
                    <a:pt x="1" y="9504"/>
                    <a:pt x="369" y="9872"/>
                    <a:pt x="823" y="9872"/>
                  </a:cubicBezTo>
                  <a:lnTo>
                    <a:pt x="3290" y="9872"/>
                  </a:lnTo>
                  <a:cubicBezTo>
                    <a:pt x="3744" y="9872"/>
                    <a:pt x="4114" y="9504"/>
                    <a:pt x="4114" y="9050"/>
                  </a:cubicBezTo>
                  <a:lnTo>
                    <a:pt x="1645" y="9050"/>
                  </a:lnTo>
                  <a:cubicBezTo>
                    <a:pt x="1191" y="9050"/>
                    <a:pt x="823" y="8680"/>
                    <a:pt x="823" y="8226"/>
                  </a:cubicBezTo>
                  <a:lnTo>
                    <a:pt x="82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4"/>
            <p:cNvSpPr/>
            <p:nvPr/>
          </p:nvSpPr>
          <p:spPr>
            <a:xfrm>
              <a:off x="4444750" y="5239425"/>
              <a:ext cx="90350" cy="51125"/>
            </a:xfrm>
            <a:custGeom>
              <a:rect b="b" l="l" r="r" t="t"/>
              <a:pathLst>
                <a:path extrusionOk="0" h="2045" w="3614">
                  <a:moveTo>
                    <a:pt x="3614" y="0"/>
                  </a:moveTo>
                  <a:lnTo>
                    <a:pt x="1946" y="1112"/>
                  </a:lnTo>
                  <a:cubicBezTo>
                    <a:pt x="1834" y="1186"/>
                    <a:pt x="1695" y="1223"/>
                    <a:pt x="1557" y="1223"/>
                  </a:cubicBezTo>
                  <a:cubicBezTo>
                    <a:pt x="1418" y="1223"/>
                    <a:pt x="1279" y="1186"/>
                    <a:pt x="1169" y="1112"/>
                  </a:cubicBezTo>
                  <a:lnTo>
                    <a:pt x="323" y="548"/>
                  </a:lnTo>
                  <a:lnTo>
                    <a:pt x="0" y="751"/>
                  </a:lnTo>
                  <a:lnTo>
                    <a:pt x="327" y="1539"/>
                  </a:lnTo>
                  <a:lnTo>
                    <a:pt x="712" y="1796"/>
                  </a:lnTo>
                  <a:cubicBezTo>
                    <a:pt x="969" y="1962"/>
                    <a:pt x="1263" y="2045"/>
                    <a:pt x="1557" y="2045"/>
                  </a:cubicBezTo>
                  <a:cubicBezTo>
                    <a:pt x="1851" y="2045"/>
                    <a:pt x="2144" y="1962"/>
                    <a:pt x="2401" y="1796"/>
                  </a:cubicBezTo>
                  <a:lnTo>
                    <a:pt x="3614" y="988"/>
                  </a:lnTo>
                  <a:lnTo>
                    <a:pt x="36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4"/>
            <p:cNvSpPr/>
            <p:nvPr/>
          </p:nvSpPr>
          <p:spPr>
            <a:xfrm>
              <a:off x="4446500" y="5187975"/>
              <a:ext cx="88600" cy="51175"/>
            </a:xfrm>
            <a:custGeom>
              <a:rect b="b" l="l" r="r" t="t"/>
              <a:pathLst>
                <a:path extrusionOk="0" h="2047" w="3544">
                  <a:moveTo>
                    <a:pt x="3544" y="1"/>
                  </a:moveTo>
                  <a:lnTo>
                    <a:pt x="1876" y="1113"/>
                  </a:lnTo>
                  <a:cubicBezTo>
                    <a:pt x="1764" y="1187"/>
                    <a:pt x="1625" y="1223"/>
                    <a:pt x="1487" y="1223"/>
                  </a:cubicBezTo>
                  <a:cubicBezTo>
                    <a:pt x="1348" y="1223"/>
                    <a:pt x="1209" y="1187"/>
                    <a:pt x="1099" y="1113"/>
                  </a:cubicBezTo>
                  <a:lnTo>
                    <a:pt x="253" y="550"/>
                  </a:lnTo>
                  <a:lnTo>
                    <a:pt x="1" y="846"/>
                  </a:lnTo>
                  <a:lnTo>
                    <a:pt x="253" y="1537"/>
                  </a:lnTo>
                  <a:lnTo>
                    <a:pt x="642" y="1798"/>
                  </a:lnTo>
                  <a:cubicBezTo>
                    <a:pt x="899" y="1963"/>
                    <a:pt x="1193" y="2046"/>
                    <a:pt x="1486" y="2046"/>
                  </a:cubicBezTo>
                  <a:cubicBezTo>
                    <a:pt x="1780" y="2046"/>
                    <a:pt x="2074" y="1963"/>
                    <a:pt x="2331" y="1798"/>
                  </a:cubicBezTo>
                  <a:lnTo>
                    <a:pt x="3544" y="990"/>
                  </a:lnTo>
                  <a:lnTo>
                    <a:pt x="35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4"/>
            <p:cNvSpPr/>
            <p:nvPr/>
          </p:nvSpPr>
          <p:spPr>
            <a:xfrm>
              <a:off x="4442400" y="5085625"/>
              <a:ext cx="92700" cy="50700"/>
            </a:xfrm>
            <a:custGeom>
              <a:rect b="b" l="l" r="r" t="t"/>
              <a:pathLst>
                <a:path extrusionOk="0" h="2028" w="3708">
                  <a:moveTo>
                    <a:pt x="3679" y="0"/>
                  </a:moveTo>
                  <a:lnTo>
                    <a:pt x="2040" y="1094"/>
                  </a:lnTo>
                  <a:cubicBezTo>
                    <a:pt x="1928" y="1168"/>
                    <a:pt x="1789" y="1204"/>
                    <a:pt x="1651" y="1204"/>
                  </a:cubicBezTo>
                  <a:cubicBezTo>
                    <a:pt x="1512" y="1204"/>
                    <a:pt x="1373" y="1168"/>
                    <a:pt x="1263" y="1094"/>
                  </a:cubicBezTo>
                  <a:lnTo>
                    <a:pt x="417" y="531"/>
                  </a:lnTo>
                  <a:lnTo>
                    <a:pt x="1" y="774"/>
                  </a:lnTo>
                  <a:lnTo>
                    <a:pt x="417" y="1519"/>
                  </a:lnTo>
                  <a:lnTo>
                    <a:pt x="806" y="1779"/>
                  </a:lnTo>
                  <a:cubicBezTo>
                    <a:pt x="1063" y="1944"/>
                    <a:pt x="1357" y="2027"/>
                    <a:pt x="1651" y="2027"/>
                  </a:cubicBezTo>
                  <a:cubicBezTo>
                    <a:pt x="1945" y="2027"/>
                    <a:pt x="2238" y="1944"/>
                    <a:pt x="2495" y="1779"/>
                  </a:cubicBezTo>
                  <a:lnTo>
                    <a:pt x="3708" y="971"/>
                  </a:lnTo>
                  <a:lnTo>
                    <a:pt x="3708" y="203"/>
                  </a:lnTo>
                  <a:cubicBezTo>
                    <a:pt x="3706" y="133"/>
                    <a:pt x="3696" y="65"/>
                    <a:pt x="36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4"/>
            <p:cNvSpPr/>
            <p:nvPr/>
          </p:nvSpPr>
          <p:spPr>
            <a:xfrm>
              <a:off x="4444575" y="5136600"/>
              <a:ext cx="90525" cy="51125"/>
            </a:xfrm>
            <a:custGeom>
              <a:rect b="b" l="l" r="r" t="t"/>
              <a:pathLst>
                <a:path extrusionOk="0" h="2045" w="3621">
                  <a:moveTo>
                    <a:pt x="3621" y="0"/>
                  </a:moveTo>
                  <a:lnTo>
                    <a:pt x="1953" y="1111"/>
                  </a:lnTo>
                  <a:cubicBezTo>
                    <a:pt x="1841" y="1185"/>
                    <a:pt x="1702" y="1222"/>
                    <a:pt x="1564" y="1222"/>
                  </a:cubicBezTo>
                  <a:cubicBezTo>
                    <a:pt x="1425" y="1222"/>
                    <a:pt x="1286" y="1185"/>
                    <a:pt x="1176" y="1111"/>
                  </a:cubicBezTo>
                  <a:lnTo>
                    <a:pt x="330" y="548"/>
                  </a:lnTo>
                  <a:lnTo>
                    <a:pt x="0" y="771"/>
                  </a:lnTo>
                  <a:lnTo>
                    <a:pt x="330" y="1537"/>
                  </a:lnTo>
                  <a:lnTo>
                    <a:pt x="719" y="1796"/>
                  </a:lnTo>
                  <a:cubicBezTo>
                    <a:pt x="976" y="1962"/>
                    <a:pt x="1269" y="2045"/>
                    <a:pt x="1563" y="2045"/>
                  </a:cubicBezTo>
                  <a:cubicBezTo>
                    <a:pt x="1857" y="2045"/>
                    <a:pt x="2151" y="1962"/>
                    <a:pt x="2408" y="1796"/>
                  </a:cubicBezTo>
                  <a:lnTo>
                    <a:pt x="3621" y="988"/>
                  </a:lnTo>
                  <a:lnTo>
                    <a:pt x="362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4"/>
            <p:cNvSpPr/>
            <p:nvPr/>
          </p:nvSpPr>
          <p:spPr>
            <a:xfrm>
              <a:off x="4432225" y="5085625"/>
              <a:ext cx="20600" cy="37975"/>
            </a:xfrm>
            <a:custGeom>
              <a:rect b="b" l="l" r="r" t="t"/>
              <a:pathLst>
                <a:path extrusionOk="0" h="1519" w="824">
                  <a:moveTo>
                    <a:pt x="26" y="0"/>
                  </a:moveTo>
                  <a:cubicBezTo>
                    <a:pt x="9" y="65"/>
                    <a:pt x="0" y="133"/>
                    <a:pt x="2" y="201"/>
                  </a:cubicBezTo>
                  <a:lnTo>
                    <a:pt x="2" y="970"/>
                  </a:lnTo>
                  <a:lnTo>
                    <a:pt x="824" y="1519"/>
                  </a:lnTo>
                  <a:lnTo>
                    <a:pt x="824" y="531"/>
                  </a:lnTo>
                  <a:lnTo>
                    <a:pt x="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4"/>
            <p:cNvSpPr/>
            <p:nvPr/>
          </p:nvSpPr>
          <p:spPr>
            <a:xfrm>
              <a:off x="4432250" y="5136600"/>
              <a:ext cx="20575" cy="38425"/>
            </a:xfrm>
            <a:custGeom>
              <a:rect b="b" l="l" r="r" t="t"/>
              <a:pathLst>
                <a:path extrusionOk="0" h="1537" w="823">
                  <a:moveTo>
                    <a:pt x="1" y="0"/>
                  </a:moveTo>
                  <a:lnTo>
                    <a:pt x="1" y="988"/>
                  </a:lnTo>
                  <a:lnTo>
                    <a:pt x="823" y="1537"/>
                  </a:lnTo>
                  <a:lnTo>
                    <a:pt x="823" y="548"/>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4"/>
            <p:cNvSpPr/>
            <p:nvPr/>
          </p:nvSpPr>
          <p:spPr>
            <a:xfrm>
              <a:off x="4432250" y="5187975"/>
              <a:ext cx="20575" cy="38450"/>
            </a:xfrm>
            <a:custGeom>
              <a:rect b="b" l="l" r="r" t="t"/>
              <a:pathLst>
                <a:path extrusionOk="0" h="1538" w="823">
                  <a:moveTo>
                    <a:pt x="1" y="1"/>
                  </a:moveTo>
                  <a:lnTo>
                    <a:pt x="1" y="990"/>
                  </a:lnTo>
                  <a:lnTo>
                    <a:pt x="823" y="1537"/>
                  </a:lnTo>
                  <a:lnTo>
                    <a:pt x="823" y="55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4"/>
            <p:cNvSpPr/>
            <p:nvPr/>
          </p:nvSpPr>
          <p:spPr>
            <a:xfrm>
              <a:off x="4432250" y="5239425"/>
              <a:ext cx="20675" cy="38500"/>
            </a:xfrm>
            <a:custGeom>
              <a:rect b="b" l="l" r="r" t="t"/>
              <a:pathLst>
                <a:path extrusionOk="0" h="1540" w="827">
                  <a:moveTo>
                    <a:pt x="1" y="0"/>
                  </a:moveTo>
                  <a:lnTo>
                    <a:pt x="1" y="988"/>
                  </a:lnTo>
                  <a:lnTo>
                    <a:pt x="827" y="1539"/>
                  </a:lnTo>
                  <a:cubicBezTo>
                    <a:pt x="824" y="1511"/>
                    <a:pt x="823" y="1483"/>
                    <a:pt x="823" y="1455"/>
                  </a:cubicBezTo>
                  <a:lnTo>
                    <a:pt x="823" y="1453"/>
                  </a:lnTo>
                  <a:lnTo>
                    <a:pt x="823" y="548"/>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34"/>
          <p:cNvGrpSpPr/>
          <p:nvPr/>
        </p:nvGrpSpPr>
        <p:grpSpPr>
          <a:xfrm>
            <a:off x="4380757" y="4126857"/>
            <a:ext cx="323851" cy="552267"/>
            <a:chOff x="3307675" y="304975"/>
            <a:chExt cx="373875" cy="637575"/>
          </a:xfrm>
        </p:grpSpPr>
        <p:sp>
          <p:nvSpPr>
            <p:cNvPr id="708" name="Google Shape;708;p34"/>
            <p:cNvSpPr/>
            <p:nvPr/>
          </p:nvSpPr>
          <p:spPr>
            <a:xfrm>
              <a:off x="3445425" y="502325"/>
              <a:ext cx="137725" cy="39200"/>
            </a:xfrm>
            <a:custGeom>
              <a:rect b="b" l="l" r="r" t="t"/>
              <a:pathLst>
                <a:path extrusionOk="0" h="1568" w="5509">
                  <a:moveTo>
                    <a:pt x="3947" y="1"/>
                  </a:moveTo>
                  <a:lnTo>
                    <a:pt x="1" y="649"/>
                  </a:lnTo>
                  <a:lnTo>
                    <a:pt x="734" y="1567"/>
                  </a:lnTo>
                  <a:lnTo>
                    <a:pt x="5004" y="1567"/>
                  </a:lnTo>
                  <a:cubicBezTo>
                    <a:pt x="5309" y="1567"/>
                    <a:pt x="5509" y="1245"/>
                    <a:pt x="5372" y="971"/>
                  </a:cubicBezTo>
                  <a:lnTo>
                    <a:pt x="5258" y="744"/>
                  </a:lnTo>
                  <a:lnTo>
                    <a:pt x="39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4"/>
            <p:cNvSpPr/>
            <p:nvPr/>
          </p:nvSpPr>
          <p:spPr>
            <a:xfrm>
              <a:off x="3406075" y="479800"/>
              <a:ext cx="170825" cy="61725"/>
            </a:xfrm>
            <a:custGeom>
              <a:rect b="b" l="l" r="r" t="t"/>
              <a:pathLst>
                <a:path extrusionOk="0" h="2469" w="6833">
                  <a:moveTo>
                    <a:pt x="1074" y="1"/>
                  </a:moveTo>
                  <a:lnTo>
                    <a:pt x="137" y="1872"/>
                  </a:lnTo>
                  <a:cubicBezTo>
                    <a:pt x="0" y="2147"/>
                    <a:pt x="200" y="2468"/>
                    <a:pt x="505" y="2468"/>
                  </a:cubicBezTo>
                  <a:lnTo>
                    <a:pt x="2308" y="2468"/>
                  </a:lnTo>
                  <a:cubicBezTo>
                    <a:pt x="2308" y="2014"/>
                    <a:pt x="2676" y="1646"/>
                    <a:pt x="3130" y="1646"/>
                  </a:cubicBezTo>
                  <a:lnTo>
                    <a:pt x="3130" y="1645"/>
                  </a:lnTo>
                  <a:lnTo>
                    <a:pt x="6832" y="1645"/>
                  </a:lnTo>
                  <a:lnTo>
                    <a:pt x="60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4"/>
            <p:cNvSpPr/>
            <p:nvPr/>
          </p:nvSpPr>
          <p:spPr>
            <a:xfrm>
              <a:off x="3448900" y="304975"/>
              <a:ext cx="108050" cy="61725"/>
            </a:xfrm>
            <a:custGeom>
              <a:rect b="b" l="l" r="r" t="t"/>
              <a:pathLst>
                <a:path extrusionOk="0" h="2469" w="4322">
                  <a:moveTo>
                    <a:pt x="1829" y="0"/>
                  </a:moveTo>
                  <a:cubicBezTo>
                    <a:pt x="1677" y="0"/>
                    <a:pt x="1524" y="10"/>
                    <a:pt x="1374" y="31"/>
                  </a:cubicBezTo>
                  <a:cubicBezTo>
                    <a:pt x="1" y="218"/>
                    <a:pt x="278" y="1238"/>
                    <a:pt x="278" y="2469"/>
                  </a:cubicBezTo>
                  <a:lnTo>
                    <a:pt x="3826" y="2469"/>
                  </a:lnTo>
                  <a:lnTo>
                    <a:pt x="4321" y="1234"/>
                  </a:lnTo>
                  <a:cubicBezTo>
                    <a:pt x="3823" y="497"/>
                    <a:pt x="2894" y="0"/>
                    <a:pt x="18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4"/>
            <p:cNvSpPr/>
            <p:nvPr/>
          </p:nvSpPr>
          <p:spPr>
            <a:xfrm>
              <a:off x="3422625" y="305750"/>
              <a:ext cx="143975" cy="60950"/>
            </a:xfrm>
            <a:custGeom>
              <a:rect b="b" l="l" r="r" t="t"/>
              <a:pathLst>
                <a:path extrusionOk="0" h="2438" w="5759">
                  <a:moveTo>
                    <a:pt x="2425" y="0"/>
                  </a:moveTo>
                  <a:lnTo>
                    <a:pt x="2425" y="0"/>
                  </a:lnTo>
                  <a:cubicBezTo>
                    <a:pt x="1054" y="188"/>
                    <a:pt x="0" y="1208"/>
                    <a:pt x="0" y="2438"/>
                  </a:cubicBezTo>
                  <a:lnTo>
                    <a:pt x="5759" y="2438"/>
                  </a:lnTo>
                  <a:cubicBezTo>
                    <a:pt x="5759" y="1987"/>
                    <a:pt x="5619" y="1566"/>
                    <a:pt x="5374" y="1203"/>
                  </a:cubicBezTo>
                  <a:lnTo>
                    <a:pt x="2773" y="1203"/>
                  </a:lnTo>
                  <a:cubicBezTo>
                    <a:pt x="2360" y="1203"/>
                    <a:pt x="2059" y="788"/>
                    <a:pt x="2212" y="405"/>
                  </a:cubicBezTo>
                  <a:cubicBezTo>
                    <a:pt x="2270" y="263"/>
                    <a:pt x="2342" y="128"/>
                    <a:pt x="24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4"/>
            <p:cNvSpPr/>
            <p:nvPr/>
          </p:nvSpPr>
          <p:spPr>
            <a:xfrm>
              <a:off x="3350650" y="419950"/>
              <a:ext cx="51450" cy="39300"/>
            </a:xfrm>
            <a:custGeom>
              <a:rect b="b" l="l" r="r" t="t"/>
              <a:pathLst>
                <a:path extrusionOk="0" h="1572" w="2058">
                  <a:moveTo>
                    <a:pt x="1077" y="1"/>
                  </a:moveTo>
                  <a:lnTo>
                    <a:pt x="0" y="337"/>
                  </a:lnTo>
                  <a:lnTo>
                    <a:pt x="0" y="1571"/>
                  </a:lnTo>
                  <a:lnTo>
                    <a:pt x="2057" y="1571"/>
                  </a:lnTo>
                  <a:lnTo>
                    <a:pt x="2057" y="337"/>
                  </a:lnTo>
                  <a:lnTo>
                    <a:pt x="10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4"/>
            <p:cNvSpPr/>
            <p:nvPr/>
          </p:nvSpPr>
          <p:spPr>
            <a:xfrm>
              <a:off x="3350650" y="397525"/>
              <a:ext cx="51400" cy="30875"/>
            </a:xfrm>
            <a:custGeom>
              <a:rect b="b" l="l" r="r" t="t"/>
              <a:pathLst>
                <a:path extrusionOk="0" h="1235" w="2056">
                  <a:moveTo>
                    <a:pt x="0" y="1"/>
                  </a:moveTo>
                  <a:lnTo>
                    <a:pt x="0" y="1234"/>
                  </a:lnTo>
                  <a:lnTo>
                    <a:pt x="2056" y="1234"/>
                  </a:lnTo>
                  <a:lnTo>
                    <a:pt x="20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4"/>
            <p:cNvSpPr/>
            <p:nvPr/>
          </p:nvSpPr>
          <p:spPr>
            <a:xfrm>
              <a:off x="3587125" y="418725"/>
              <a:ext cx="51450" cy="40525"/>
            </a:xfrm>
            <a:custGeom>
              <a:rect b="b" l="l" r="r" t="t"/>
              <a:pathLst>
                <a:path extrusionOk="0" h="1621" w="2058">
                  <a:moveTo>
                    <a:pt x="949" y="0"/>
                  </a:moveTo>
                  <a:lnTo>
                    <a:pt x="1" y="386"/>
                  </a:lnTo>
                  <a:lnTo>
                    <a:pt x="1" y="1620"/>
                  </a:lnTo>
                  <a:lnTo>
                    <a:pt x="2058" y="1620"/>
                  </a:lnTo>
                  <a:lnTo>
                    <a:pt x="2058" y="386"/>
                  </a:lnTo>
                  <a:lnTo>
                    <a:pt x="9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4"/>
            <p:cNvSpPr/>
            <p:nvPr/>
          </p:nvSpPr>
          <p:spPr>
            <a:xfrm>
              <a:off x="3587125" y="397525"/>
              <a:ext cx="51450" cy="30875"/>
            </a:xfrm>
            <a:custGeom>
              <a:rect b="b" l="l" r="r" t="t"/>
              <a:pathLst>
                <a:path extrusionOk="0" h="1235" w="2058">
                  <a:moveTo>
                    <a:pt x="1" y="1"/>
                  </a:moveTo>
                  <a:lnTo>
                    <a:pt x="1" y="1234"/>
                  </a:lnTo>
                  <a:lnTo>
                    <a:pt x="2058" y="1234"/>
                  </a:lnTo>
                  <a:lnTo>
                    <a:pt x="205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4"/>
            <p:cNvSpPr/>
            <p:nvPr/>
          </p:nvSpPr>
          <p:spPr>
            <a:xfrm>
              <a:off x="3463750" y="419100"/>
              <a:ext cx="61725" cy="40150"/>
            </a:xfrm>
            <a:custGeom>
              <a:rect b="b" l="l" r="r" t="t"/>
              <a:pathLst>
                <a:path extrusionOk="0" h="1606" w="2469">
                  <a:moveTo>
                    <a:pt x="1218" y="1"/>
                  </a:moveTo>
                  <a:lnTo>
                    <a:pt x="1" y="371"/>
                  </a:lnTo>
                  <a:lnTo>
                    <a:pt x="1" y="1605"/>
                  </a:lnTo>
                  <a:lnTo>
                    <a:pt x="2468" y="1605"/>
                  </a:lnTo>
                  <a:lnTo>
                    <a:pt x="2468" y="371"/>
                  </a:lnTo>
                  <a:lnTo>
                    <a:pt x="12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4"/>
            <p:cNvSpPr/>
            <p:nvPr/>
          </p:nvSpPr>
          <p:spPr>
            <a:xfrm>
              <a:off x="3463750" y="397525"/>
              <a:ext cx="61725" cy="30875"/>
            </a:xfrm>
            <a:custGeom>
              <a:rect b="b" l="l" r="r" t="t"/>
              <a:pathLst>
                <a:path extrusionOk="0" h="1235" w="2469">
                  <a:moveTo>
                    <a:pt x="1" y="1"/>
                  </a:moveTo>
                  <a:lnTo>
                    <a:pt x="1" y="1234"/>
                  </a:lnTo>
                  <a:lnTo>
                    <a:pt x="2468" y="1234"/>
                  </a:lnTo>
                  <a:lnTo>
                    <a:pt x="24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4"/>
            <p:cNvSpPr/>
            <p:nvPr/>
          </p:nvSpPr>
          <p:spPr>
            <a:xfrm>
              <a:off x="3402075" y="421625"/>
              <a:ext cx="61700" cy="37625"/>
            </a:xfrm>
            <a:custGeom>
              <a:rect b="b" l="l" r="r" t="t"/>
              <a:pathLst>
                <a:path extrusionOk="0" h="1505" w="2468">
                  <a:moveTo>
                    <a:pt x="1244" y="0"/>
                  </a:moveTo>
                  <a:lnTo>
                    <a:pt x="0" y="270"/>
                  </a:lnTo>
                  <a:lnTo>
                    <a:pt x="0" y="1504"/>
                  </a:lnTo>
                  <a:lnTo>
                    <a:pt x="2468" y="1504"/>
                  </a:lnTo>
                  <a:lnTo>
                    <a:pt x="2468" y="270"/>
                  </a:lnTo>
                  <a:lnTo>
                    <a:pt x="1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4"/>
            <p:cNvSpPr/>
            <p:nvPr/>
          </p:nvSpPr>
          <p:spPr>
            <a:xfrm>
              <a:off x="3525450" y="418300"/>
              <a:ext cx="61700" cy="40950"/>
            </a:xfrm>
            <a:custGeom>
              <a:rect b="b" l="l" r="r" t="t"/>
              <a:pathLst>
                <a:path extrusionOk="0" h="1638" w="2468">
                  <a:moveTo>
                    <a:pt x="1224" y="0"/>
                  </a:moveTo>
                  <a:lnTo>
                    <a:pt x="0" y="403"/>
                  </a:lnTo>
                  <a:lnTo>
                    <a:pt x="0" y="1637"/>
                  </a:lnTo>
                  <a:lnTo>
                    <a:pt x="2468" y="1637"/>
                  </a:lnTo>
                  <a:lnTo>
                    <a:pt x="2468" y="403"/>
                  </a:lnTo>
                  <a:lnTo>
                    <a:pt x="12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4"/>
            <p:cNvSpPr/>
            <p:nvPr/>
          </p:nvSpPr>
          <p:spPr>
            <a:xfrm>
              <a:off x="3525450" y="397525"/>
              <a:ext cx="61700" cy="30875"/>
            </a:xfrm>
            <a:custGeom>
              <a:rect b="b" l="l" r="r" t="t"/>
              <a:pathLst>
                <a:path extrusionOk="0" h="1235" w="2468">
                  <a:moveTo>
                    <a:pt x="0" y="1"/>
                  </a:moveTo>
                  <a:lnTo>
                    <a:pt x="0" y="1234"/>
                  </a:lnTo>
                  <a:lnTo>
                    <a:pt x="2468" y="1234"/>
                  </a:lnTo>
                  <a:lnTo>
                    <a:pt x="24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4"/>
            <p:cNvSpPr/>
            <p:nvPr/>
          </p:nvSpPr>
          <p:spPr>
            <a:xfrm>
              <a:off x="3402025" y="397525"/>
              <a:ext cx="61750" cy="30875"/>
            </a:xfrm>
            <a:custGeom>
              <a:rect b="b" l="l" r="r" t="t"/>
              <a:pathLst>
                <a:path extrusionOk="0" h="1235" w="2470">
                  <a:moveTo>
                    <a:pt x="1" y="1"/>
                  </a:moveTo>
                  <a:lnTo>
                    <a:pt x="1" y="1234"/>
                  </a:lnTo>
                  <a:lnTo>
                    <a:pt x="2470" y="1234"/>
                  </a:lnTo>
                  <a:lnTo>
                    <a:pt x="24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4"/>
            <p:cNvSpPr/>
            <p:nvPr/>
          </p:nvSpPr>
          <p:spPr>
            <a:xfrm>
              <a:off x="3432350" y="356400"/>
              <a:ext cx="214450" cy="40600"/>
            </a:xfrm>
            <a:custGeom>
              <a:rect b="b" l="l" r="r" t="t"/>
              <a:pathLst>
                <a:path extrusionOk="0" h="1624" w="8578">
                  <a:moveTo>
                    <a:pt x="640" y="0"/>
                  </a:moveTo>
                  <a:lnTo>
                    <a:pt x="0" y="272"/>
                  </a:lnTo>
                  <a:lnTo>
                    <a:pt x="0" y="1623"/>
                  </a:lnTo>
                  <a:lnTo>
                    <a:pt x="8577" y="1234"/>
                  </a:lnTo>
                  <a:lnTo>
                    <a:pt x="5726" y="137"/>
                  </a:lnTo>
                  <a:cubicBezTo>
                    <a:pt x="5490" y="46"/>
                    <a:pt x="5240" y="0"/>
                    <a:pt x="49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4"/>
            <p:cNvSpPr/>
            <p:nvPr/>
          </p:nvSpPr>
          <p:spPr>
            <a:xfrm>
              <a:off x="3307675" y="356400"/>
              <a:ext cx="373875" cy="51425"/>
            </a:xfrm>
            <a:custGeom>
              <a:rect b="b" l="l" r="r" t="t"/>
              <a:pathLst>
                <a:path extrusionOk="0" h="2057" w="14955">
                  <a:moveTo>
                    <a:pt x="4980" y="0"/>
                  </a:moveTo>
                  <a:cubicBezTo>
                    <a:pt x="4727" y="0"/>
                    <a:pt x="4477" y="47"/>
                    <a:pt x="4242" y="137"/>
                  </a:cubicBezTo>
                  <a:lnTo>
                    <a:pt x="195" y="1694"/>
                  </a:lnTo>
                  <a:cubicBezTo>
                    <a:pt x="0" y="1769"/>
                    <a:pt x="54" y="2056"/>
                    <a:pt x="262" y="2056"/>
                  </a:cubicBezTo>
                  <a:lnTo>
                    <a:pt x="14693" y="2056"/>
                  </a:lnTo>
                  <a:cubicBezTo>
                    <a:pt x="14901" y="2056"/>
                    <a:pt x="14955" y="1767"/>
                    <a:pt x="14761" y="1694"/>
                  </a:cubicBezTo>
                  <a:lnTo>
                    <a:pt x="13566" y="1234"/>
                  </a:lnTo>
                  <a:lnTo>
                    <a:pt x="6204" y="1234"/>
                  </a:lnTo>
                  <a:cubicBezTo>
                    <a:pt x="5566" y="1234"/>
                    <a:pt x="5218" y="490"/>
                    <a:pt x="56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4"/>
            <p:cNvSpPr/>
            <p:nvPr/>
          </p:nvSpPr>
          <p:spPr>
            <a:xfrm>
              <a:off x="3427350" y="463950"/>
              <a:ext cx="219475" cy="36425"/>
            </a:xfrm>
            <a:custGeom>
              <a:rect b="b" l="l" r="r" t="t"/>
              <a:pathLst>
                <a:path extrusionOk="0" h="1457" w="8779">
                  <a:moveTo>
                    <a:pt x="1" y="1"/>
                  </a:moveTo>
                  <a:lnTo>
                    <a:pt x="1" y="988"/>
                  </a:lnTo>
                  <a:lnTo>
                    <a:pt x="840" y="1457"/>
                  </a:lnTo>
                  <a:lnTo>
                    <a:pt x="5188" y="1457"/>
                  </a:lnTo>
                  <a:cubicBezTo>
                    <a:pt x="5441" y="1457"/>
                    <a:pt x="5690" y="1410"/>
                    <a:pt x="5926" y="1319"/>
                  </a:cubicBezTo>
                  <a:lnTo>
                    <a:pt x="8779" y="223"/>
                  </a:lnTo>
                  <a:lnTo>
                    <a:pt x="82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4"/>
            <p:cNvSpPr/>
            <p:nvPr/>
          </p:nvSpPr>
          <p:spPr>
            <a:xfrm>
              <a:off x="3307675" y="448925"/>
              <a:ext cx="373875" cy="51450"/>
            </a:xfrm>
            <a:custGeom>
              <a:rect b="b" l="l" r="r" t="t"/>
              <a:pathLst>
                <a:path extrusionOk="0" h="2058" w="14955">
                  <a:moveTo>
                    <a:pt x="262" y="0"/>
                  </a:moveTo>
                  <a:cubicBezTo>
                    <a:pt x="54" y="0"/>
                    <a:pt x="0" y="289"/>
                    <a:pt x="195" y="364"/>
                  </a:cubicBezTo>
                  <a:lnTo>
                    <a:pt x="4242" y="1920"/>
                  </a:lnTo>
                  <a:cubicBezTo>
                    <a:pt x="4478" y="2011"/>
                    <a:pt x="4727" y="2058"/>
                    <a:pt x="4980" y="2058"/>
                  </a:cubicBezTo>
                  <a:lnTo>
                    <a:pt x="5627" y="2058"/>
                  </a:lnTo>
                  <a:cubicBezTo>
                    <a:pt x="5218" y="1567"/>
                    <a:pt x="5566" y="824"/>
                    <a:pt x="6204" y="824"/>
                  </a:cubicBezTo>
                  <a:lnTo>
                    <a:pt x="13566" y="824"/>
                  </a:lnTo>
                  <a:lnTo>
                    <a:pt x="14761" y="364"/>
                  </a:lnTo>
                  <a:cubicBezTo>
                    <a:pt x="14955" y="289"/>
                    <a:pt x="14901" y="0"/>
                    <a:pt x="146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4"/>
            <p:cNvSpPr/>
            <p:nvPr/>
          </p:nvSpPr>
          <p:spPr>
            <a:xfrm>
              <a:off x="3343175" y="541500"/>
              <a:ext cx="102700" cy="401050"/>
            </a:xfrm>
            <a:custGeom>
              <a:rect b="b" l="l" r="r" t="t"/>
              <a:pathLst>
                <a:path extrusionOk="0" h="16042" w="4108">
                  <a:moveTo>
                    <a:pt x="3590" y="0"/>
                  </a:moveTo>
                  <a:lnTo>
                    <a:pt x="121" y="15034"/>
                  </a:lnTo>
                  <a:cubicBezTo>
                    <a:pt x="1" y="15549"/>
                    <a:pt x="392" y="16042"/>
                    <a:pt x="922" y="16042"/>
                  </a:cubicBezTo>
                  <a:lnTo>
                    <a:pt x="1496" y="16042"/>
                  </a:lnTo>
                  <a:cubicBezTo>
                    <a:pt x="1782" y="16042"/>
                    <a:pt x="2022" y="15829"/>
                    <a:pt x="2059" y="15546"/>
                  </a:cubicBezTo>
                  <a:lnTo>
                    <a:pt x="41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4"/>
            <p:cNvSpPr/>
            <p:nvPr/>
          </p:nvSpPr>
          <p:spPr>
            <a:xfrm>
              <a:off x="3414900" y="623775"/>
              <a:ext cx="52600" cy="318675"/>
            </a:xfrm>
            <a:custGeom>
              <a:rect b="b" l="l" r="r" t="t"/>
              <a:pathLst>
                <a:path extrusionOk="0" h="12747" w="2104">
                  <a:moveTo>
                    <a:pt x="1851" y="0"/>
                  </a:moveTo>
                  <a:cubicBezTo>
                    <a:pt x="1850" y="0"/>
                    <a:pt x="1849" y="0"/>
                    <a:pt x="1849" y="0"/>
                  </a:cubicBezTo>
                  <a:cubicBezTo>
                    <a:pt x="1727" y="0"/>
                    <a:pt x="1624" y="91"/>
                    <a:pt x="1607" y="212"/>
                  </a:cubicBezTo>
                  <a:lnTo>
                    <a:pt x="41" y="12107"/>
                  </a:lnTo>
                  <a:cubicBezTo>
                    <a:pt x="1" y="12424"/>
                    <a:pt x="229" y="12710"/>
                    <a:pt x="546" y="12744"/>
                  </a:cubicBezTo>
                  <a:cubicBezTo>
                    <a:pt x="565" y="12746"/>
                    <a:pt x="585" y="12747"/>
                    <a:pt x="605" y="12747"/>
                  </a:cubicBezTo>
                  <a:cubicBezTo>
                    <a:pt x="898" y="12747"/>
                    <a:pt x="1147" y="12523"/>
                    <a:pt x="1172" y="12224"/>
                  </a:cubicBezTo>
                  <a:lnTo>
                    <a:pt x="2092" y="262"/>
                  </a:lnTo>
                  <a:cubicBezTo>
                    <a:pt x="2103" y="121"/>
                    <a:pt x="1991" y="0"/>
                    <a:pt x="18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4"/>
            <p:cNvSpPr/>
            <p:nvPr/>
          </p:nvSpPr>
          <p:spPr>
            <a:xfrm>
              <a:off x="3543350" y="541500"/>
              <a:ext cx="102700" cy="401050"/>
            </a:xfrm>
            <a:custGeom>
              <a:rect b="b" l="l" r="r" t="t"/>
              <a:pathLst>
                <a:path extrusionOk="0" h="16042" w="4108">
                  <a:moveTo>
                    <a:pt x="0" y="0"/>
                  </a:moveTo>
                  <a:lnTo>
                    <a:pt x="2047" y="15546"/>
                  </a:lnTo>
                  <a:cubicBezTo>
                    <a:pt x="2086" y="15829"/>
                    <a:pt x="2326" y="16042"/>
                    <a:pt x="2612" y="16042"/>
                  </a:cubicBezTo>
                  <a:lnTo>
                    <a:pt x="3186" y="16042"/>
                  </a:lnTo>
                  <a:cubicBezTo>
                    <a:pt x="3716" y="16042"/>
                    <a:pt x="4107" y="15549"/>
                    <a:pt x="3987" y="15033"/>
                  </a:cubicBezTo>
                  <a:lnTo>
                    <a:pt x="3987" y="15033"/>
                  </a:lnTo>
                  <a:lnTo>
                    <a:pt x="3987" y="15034"/>
                  </a:lnTo>
                  <a:lnTo>
                    <a:pt x="5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4"/>
            <p:cNvSpPr/>
            <p:nvPr/>
          </p:nvSpPr>
          <p:spPr>
            <a:xfrm>
              <a:off x="3521725" y="623750"/>
              <a:ext cx="52600" cy="318700"/>
            </a:xfrm>
            <a:custGeom>
              <a:rect b="b" l="l" r="r" t="t"/>
              <a:pathLst>
                <a:path extrusionOk="0" h="12748" w="2104">
                  <a:moveTo>
                    <a:pt x="255" y="0"/>
                  </a:moveTo>
                  <a:cubicBezTo>
                    <a:pt x="116" y="0"/>
                    <a:pt x="0" y="119"/>
                    <a:pt x="12" y="263"/>
                  </a:cubicBezTo>
                  <a:lnTo>
                    <a:pt x="932" y="12225"/>
                  </a:lnTo>
                  <a:cubicBezTo>
                    <a:pt x="956" y="12524"/>
                    <a:pt x="1206" y="12748"/>
                    <a:pt x="1498" y="12748"/>
                  </a:cubicBezTo>
                  <a:cubicBezTo>
                    <a:pt x="1518" y="12748"/>
                    <a:pt x="1537" y="12747"/>
                    <a:pt x="1557" y="12745"/>
                  </a:cubicBezTo>
                  <a:cubicBezTo>
                    <a:pt x="1874" y="12711"/>
                    <a:pt x="2103" y="12425"/>
                    <a:pt x="2064" y="12108"/>
                  </a:cubicBezTo>
                  <a:lnTo>
                    <a:pt x="497" y="219"/>
                  </a:lnTo>
                  <a:cubicBezTo>
                    <a:pt x="485" y="109"/>
                    <a:pt x="400" y="21"/>
                    <a:pt x="289" y="2"/>
                  </a:cubicBezTo>
                  <a:cubicBezTo>
                    <a:pt x="278" y="1"/>
                    <a:pt x="267" y="0"/>
                    <a:pt x="2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35"/>
          <p:cNvSpPr txBox="1"/>
          <p:nvPr>
            <p:ph type="title"/>
          </p:nvPr>
        </p:nvSpPr>
        <p:spPr>
          <a:xfrm>
            <a:off x="311700" y="0"/>
            <a:ext cx="8520600" cy="79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accent2"/>
                </a:solidFill>
              </a:rPr>
              <a:t>Kerbal space program</a:t>
            </a:r>
            <a:endParaRPr sz="2200"/>
          </a:p>
        </p:txBody>
      </p:sp>
      <p:sp>
        <p:nvSpPr>
          <p:cNvPr id="735" name="Google Shape;735;p35"/>
          <p:cNvSpPr txBox="1"/>
          <p:nvPr>
            <p:ph idx="1" type="subTitle"/>
          </p:nvPr>
        </p:nvSpPr>
        <p:spPr>
          <a:xfrm>
            <a:off x="685800" y="629500"/>
            <a:ext cx="3544200" cy="658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600">
                <a:solidFill>
                  <a:schemeClr val="accent4"/>
                </a:solidFill>
              </a:rPr>
              <a:t>Of course theoretical knowledge is good, </a:t>
            </a:r>
            <a:r>
              <a:rPr lang="en" sz="1600">
                <a:solidFill>
                  <a:schemeClr val="accent3"/>
                </a:solidFill>
              </a:rPr>
              <a:t>but what’s the fun without </a:t>
            </a:r>
            <a:r>
              <a:rPr lang="en" sz="1600">
                <a:solidFill>
                  <a:schemeClr val="accent3"/>
                </a:solidFill>
              </a:rPr>
              <a:t>implementing</a:t>
            </a:r>
            <a:r>
              <a:rPr lang="en" sz="1600">
                <a:solidFill>
                  <a:schemeClr val="accent3"/>
                </a:solidFill>
              </a:rPr>
              <a:t> it?</a:t>
            </a:r>
            <a:endParaRPr sz="1600">
              <a:solidFill>
                <a:schemeClr val="accent3"/>
              </a:solidFill>
            </a:endParaRPr>
          </a:p>
        </p:txBody>
      </p:sp>
      <p:grpSp>
        <p:nvGrpSpPr>
          <p:cNvPr id="736" name="Google Shape;736;p35"/>
          <p:cNvGrpSpPr/>
          <p:nvPr/>
        </p:nvGrpSpPr>
        <p:grpSpPr>
          <a:xfrm rot="-1821123">
            <a:off x="3523163" y="2378290"/>
            <a:ext cx="6153633" cy="3260051"/>
            <a:chOff x="251750" y="1287825"/>
            <a:chExt cx="7133525" cy="3779175"/>
          </a:xfrm>
        </p:grpSpPr>
        <p:sp>
          <p:nvSpPr>
            <p:cNvPr id="737" name="Google Shape;737;p35"/>
            <p:cNvSpPr/>
            <p:nvPr/>
          </p:nvSpPr>
          <p:spPr>
            <a:xfrm>
              <a:off x="251750" y="2193000"/>
              <a:ext cx="6871125" cy="2874000"/>
            </a:xfrm>
            <a:custGeom>
              <a:rect b="b" l="l" r="r" t="t"/>
              <a:pathLst>
                <a:path extrusionOk="0" fill="none" h="114960" w="274845">
                  <a:moveTo>
                    <a:pt x="0" y="55826"/>
                  </a:moveTo>
                  <a:cubicBezTo>
                    <a:pt x="0" y="55826"/>
                    <a:pt x="46859" y="7437"/>
                    <a:pt x="83813" y="38069"/>
                  </a:cubicBezTo>
                  <a:cubicBezTo>
                    <a:pt x="120768" y="68702"/>
                    <a:pt x="143509" y="114960"/>
                    <a:pt x="202207" y="101670"/>
                  </a:cubicBezTo>
                  <a:cubicBezTo>
                    <a:pt x="260905" y="88378"/>
                    <a:pt x="274844" y="25319"/>
                    <a:pt x="261692" y="1"/>
                  </a:cubicBezTo>
                </a:path>
              </a:pathLst>
            </a:custGeom>
            <a:noFill/>
            <a:ln cap="flat" cmpd="sng" w="37900">
              <a:solidFill>
                <a:schemeClr val="lt1"/>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6262675" y="1695775"/>
              <a:ext cx="785550" cy="659325"/>
            </a:xfrm>
            <a:custGeom>
              <a:rect b="b" l="l" r="r" t="t"/>
              <a:pathLst>
                <a:path extrusionOk="0" h="26373" w="31422">
                  <a:moveTo>
                    <a:pt x="8190" y="1"/>
                  </a:moveTo>
                  <a:cubicBezTo>
                    <a:pt x="6878" y="1"/>
                    <a:pt x="5597" y="659"/>
                    <a:pt x="4854" y="1857"/>
                  </a:cubicBezTo>
                  <a:lnTo>
                    <a:pt x="1145" y="7831"/>
                  </a:lnTo>
                  <a:cubicBezTo>
                    <a:pt x="1" y="9675"/>
                    <a:pt x="570" y="12093"/>
                    <a:pt x="2410" y="13236"/>
                  </a:cubicBezTo>
                  <a:lnTo>
                    <a:pt x="23572" y="26373"/>
                  </a:lnTo>
                  <a:lnTo>
                    <a:pt x="31421" y="13728"/>
                  </a:lnTo>
                  <a:lnTo>
                    <a:pt x="10257" y="593"/>
                  </a:lnTo>
                  <a:cubicBezTo>
                    <a:pt x="9612" y="192"/>
                    <a:pt x="8897" y="1"/>
                    <a:pt x="81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6283375" y="1695775"/>
              <a:ext cx="764850" cy="392500"/>
            </a:xfrm>
            <a:custGeom>
              <a:rect b="b" l="l" r="r" t="t"/>
              <a:pathLst>
                <a:path extrusionOk="0" h="15700" w="30594">
                  <a:moveTo>
                    <a:pt x="7362" y="1"/>
                  </a:moveTo>
                  <a:cubicBezTo>
                    <a:pt x="6050" y="1"/>
                    <a:pt x="4769" y="659"/>
                    <a:pt x="4026" y="1857"/>
                  </a:cubicBezTo>
                  <a:lnTo>
                    <a:pt x="317" y="7831"/>
                  </a:lnTo>
                  <a:cubicBezTo>
                    <a:pt x="192" y="8037"/>
                    <a:pt x="86" y="8253"/>
                    <a:pt x="1" y="8478"/>
                  </a:cubicBezTo>
                  <a:lnTo>
                    <a:pt x="2864" y="3867"/>
                  </a:lnTo>
                  <a:cubicBezTo>
                    <a:pt x="3607" y="2669"/>
                    <a:pt x="4888" y="2010"/>
                    <a:pt x="6200" y="2010"/>
                  </a:cubicBezTo>
                  <a:cubicBezTo>
                    <a:pt x="6907" y="2010"/>
                    <a:pt x="7622" y="2201"/>
                    <a:pt x="8267" y="2602"/>
                  </a:cubicBezTo>
                  <a:lnTo>
                    <a:pt x="29370" y="15699"/>
                  </a:lnTo>
                  <a:lnTo>
                    <a:pt x="30593" y="13728"/>
                  </a:lnTo>
                  <a:lnTo>
                    <a:pt x="9429" y="593"/>
                  </a:lnTo>
                  <a:cubicBezTo>
                    <a:pt x="8784" y="192"/>
                    <a:pt x="8069" y="1"/>
                    <a:pt x="7362" y="1"/>
                  </a:cubicBezTo>
                  <a:close/>
                </a:path>
              </a:pathLst>
            </a:custGeom>
            <a:solidFill>
              <a:srgbClr val="7272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6851975" y="2038950"/>
              <a:ext cx="305950" cy="351575"/>
            </a:xfrm>
            <a:custGeom>
              <a:rect b="b" l="l" r="r" t="t"/>
              <a:pathLst>
                <a:path extrusionOk="0" h="14063" w="12238">
                  <a:moveTo>
                    <a:pt x="7849" y="1"/>
                  </a:moveTo>
                  <a:lnTo>
                    <a:pt x="3818" y="6495"/>
                  </a:lnTo>
                  <a:lnTo>
                    <a:pt x="3816" y="6496"/>
                  </a:lnTo>
                  <a:lnTo>
                    <a:pt x="0" y="12644"/>
                  </a:lnTo>
                  <a:lnTo>
                    <a:pt x="7512" y="14062"/>
                  </a:lnTo>
                  <a:lnTo>
                    <a:pt x="9874" y="10256"/>
                  </a:lnTo>
                  <a:lnTo>
                    <a:pt x="12237" y="6449"/>
                  </a:lnTo>
                  <a:lnTo>
                    <a:pt x="7849" y="1"/>
                  </a:lnTo>
                  <a:close/>
                </a:path>
              </a:pathLst>
            </a:cu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7039775" y="2200400"/>
              <a:ext cx="166675" cy="220350"/>
            </a:xfrm>
            <a:custGeom>
              <a:rect b="b" l="l" r="r" t="t"/>
              <a:pathLst>
                <a:path extrusionOk="0" h="8814" w="6667">
                  <a:moveTo>
                    <a:pt x="4719" y="0"/>
                  </a:moveTo>
                  <a:lnTo>
                    <a:pt x="0" y="7604"/>
                  </a:lnTo>
                  <a:lnTo>
                    <a:pt x="1948" y="8814"/>
                  </a:lnTo>
                  <a:lnTo>
                    <a:pt x="6667" y="1211"/>
                  </a:lnTo>
                  <a:lnTo>
                    <a:pt x="47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7088450" y="2230550"/>
              <a:ext cx="251700" cy="297700"/>
            </a:xfrm>
            <a:custGeom>
              <a:rect b="b" l="l" r="r" t="t"/>
              <a:pathLst>
                <a:path extrusionOk="0" h="11908" w="10068">
                  <a:moveTo>
                    <a:pt x="4723" y="1"/>
                  </a:moveTo>
                  <a:lnTo>
                    <a:pt x="2477" y="3619"/>
                  </a:lnTo>
                  <a:lnTo>
                    <a:pt x="2363" y="3801"/>
                  </a:lnTo>
                  <a:lnTo>
                    <a:pt x="1" y="7608"/>
                  </a:lnTo>
                  <a:lnTo>
                    <a:pt x="3359" y="11907"/>
                  </a:lnTo>
                  <a:lnTo>
                    <a:pt x="6712" y="6507"/>
                  </a:lnTo>
                  <a:lnTo>
                    <a:pt x="6598" y="6428"/>
                  </a:lnTo>
                  <a:lnTo>
                    <a:pt x="6713" y="6501"/>
                  </a:lnTo>
                  <a:lnTo>
                    <a:pt x="10068" y="1099"/>
                  </a:lnTo>
                  <a:lnTo>
                    <a:pt x="4723" y="1"/>
                  </a:lnTo>
                  <a:close/>
                </a:path>
              </a:pathLst>
            </a:cu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6851975" y="2038950"/>
              <a:ext cx="488175" cy="316125"/>
            </a:xfrm>
            <a:custGeom>
              <a:rect b="b" l="l" r="r" t="t"/>
              <a:pathLst>
                <a:path extrusionOk="0" h="12645" w="19527">
                  <a:moveTo>
                    <a:pt x="7849" y="1"/>
                  </a:moveTo>
                  <a:lnTo>
                    <a:pt x="3818" y="6495"/>
                  </a:lnTo>
                  <a:lnTo>
                    <a:pt x="3816" y="6496"/>
                  </a:lnTo>
                  <a:lnTo>
                    <a:pt x="0" y="12644"/>
                  </a:lnTo>
                  <a:lnTo>
                    <a:pt x="7" y="12644"/>
                  </a:lnTo>
                  <a:lnTo>
                    <a:pt x="2604" y="8463"/>
                  </a:lnTo>
                  <a:lnTo>
                    <a:pt x="6637" y="1967"/>
                  </a:lnTo>
                  <a:lnTo>
                    <a:pt x="10987" y="8362"/>
                  </a:lnTo>
                  <a:lnTo>
                    <a:pt x="12966" y="9636"/>
                  </a:lnTo>
                  <a:lnTo>
                    <a:pt x="12968" y="9631"/>
                  </a:lnTo>
                  <a:lnTo>
                    <a:pt x="18306" y="10728"/>
                  </a:lnTo>
                  <a:lnTo>
                    <a:pt x="19527" y="8763"/>
                  </a:lnTo>
                  <a:lnTo>
                    <a:pt x="14182" y="7665"/>
                  </a:lnTo>
                  <a:lnTo>
                    <a:pt x="14179" y="7668"/>
                  </a:lnTo>
                  <a:lnTo>
                    <a:pt x="12200" y="6395"/>
                  </a:lnTo>
                  <a:lnTo>
                    <a:pt x="7849" y="1"/>
                  </a:lnTo>
                  <a:close/>
                </a:path>
              </a:pathLst>
            </a:custGeom>
            <a:solidFill>
              <a:srgbClr val="7272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7223075" y="2440450"/>
              <a:ext cx="2775" cy="1850"/>
            </a:xfrm>
            <a:custGeom>
              <a:rect b="b" l="l" r="r" t="t"/>
              <a:pathLst>
                <a:path extrusionOk="0" h="74" w="111">
                  <a:moveTo>
                    <a:pt x="0" y="0"/>
                  </a:moveTo>
                  <a:lnTo>
                    <a:pt x="106" y="73"/>
                  </a:lnTo>
                  <a:lnTo>
                    <a:pt x="111" y="68"/>
                  </a:lnTo>
                  <a:lnTo>
                    <a:pt x="0" y="0"/>
                  </a:lnTo>
                  <a:close/>
                </a:path>
              </a:pathLst>
            </a:custGeom>
            <a:solidFill>
              <a:srgbClr val="230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6354375" y="1717675"/>
              <a:ext cx="264925" cy="385100"/>
            </a:xfrm>
            <a:custGeom>
              <a:rect b="b" l="l" r="r" t="t"/>
              <a:pathLst>
                <a:path extrusionOk="0" h="15404" w="10597">
                  <a:moveTo>
                    <a:pt x="9462" y="1"/>
                  </a:moveTo>
                  <a:cubicBezTo>
                    <a:pt x="9129" y="1"/>
                    <a:pt x="8804" y="167"/>
                    <a:pt x="8616" y="471"/>
                  </a:cubicBezTo>
                  <a:lnTo>
                    <a:pt x="289" y="13882"/>
                  </a:lnTo>
                  <a:cubicBezTo>
                    <a:pt x="0" y="14350"/>
                    <a:pt x="144" y="14964"/>
                    <a:pt x="612" y="15253"/>
                  </a:cubicBezTo>
                  <a:cubicBezTo>
                    <a:pt x="775" y="15355"/>
                    <a:pt x="957" y="15404"/>
                    <a:pt x="1136" y="15404"/>
                  </a:cubicBezTo>
                  <a:cubicBezTo>
                    <a:pt x="1468" y="15404"/>
                    <a:pt x="1793" y="15237"/>
                    <a:pt x="1981" y="14934"/>
                  </a:cubicBezTo>
                  <a:lnTo>
                    <a:pt x="10307" y="1520"/>
                  </a:lnTo>
                  <a:cubicBezTo>
                    <a:pt x="10596" y="1054"/>
                    <a:pt x="10453" y="439"/>
                    <a:pt x="9985" y="150"/>
                  </a:cubicBezTo>
                  <a:cubicBezTo>
                    <a:pt x="9822" y="49"/>
                    <a:pt x="9641" y="1"/>
                    <a:pt x="94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5"/>
            <p:cNvSpPr/>
            <p:nvPr/>
          </p:nvSpPr>
          <p:spPr>
            <a:xfrm>
              <a:off x="6376250" y="1717825"/>
              <a:ext cx="243050" cy="384600"/>
            </a:xfrm>
            <a:custGeom>
              <a:rect b="b" l="l" r="r" t="t"/>
              <a:pathLst>
                <a:path extrusionOk="0" h="15384" w="9722">
                  <a:moveTo>
                    <a:pt x="8606" y="1"/>
                  </a:moveTo>
                  <a:cubicBezTo>
                    <a:pt x="8429" y="1"/>
                    <a:pt x="8253" y="49"/>
                    <a:pt x="8098" y="138"/>
                  </a:cubicBezTo>
                  <a:cubicBezTo>
                    <a:pt x="8188" y="163"/>
                    <a:pt x="8280" y="185"/>
                    <a:pt x="8363" y="237"/>
                  </a:cubicBezTo>
                  <a:cubicBezTo>
                    <a:pt x="8830" y="526"/>
                    <a:pt x="8974" y="1140"/>
                    <a:pt x="8683" y="1608"/>
                  </a:cubicBezTo>
                  <a:lnTo>
                    <a:pt x="358" y="15019"/>
                  </a:lnTo>
                  <a:cubicBezTo>
                    <a:pt x="268" y="15165"/>
                    <a:pt x="142" y="15266"/>
                    <a:pt x="1" y="15347"/>
                  </a:cubicBezTo>
                  <a:cubicBezTo>
                    <a:pt x="91" y="15372"/>
                    <a:pt x="184" y="15384"/>
                    <a:pt x="275" y="15384"/>
                  </a:cubicBezTo>
                  <a:cubicBezTo>
                    <a:pt x="603" y="15384"/>
                    <a:pt x="921" y="15227"/>
                    <a:pt x="1106" y="14928"/>
                  </a:cubicBezTo>
                  <a:lnTo>
                    <a:pt x="9432" y="1514"/>
                  </a:lnTo>
                  <a:cubicBezTo>
                    <a:pt x="9721" y="1048"/>
                    <a:pt x="9578" y="433"/>
                    <a:pt x="9110" y="144"/>
                  </a:cubicBezTo>
                  <a:cubicBezTo>
                    <a:pt x="8952" y="46"/>
                    <a:pt x="8778" y="1"/>
                    <a:pt x="86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5"/>
            <p:cNvSpPr/>
            <p:nvPr/>
          </p:nvSpPr>
          <p:spPr>
            <a:xfrm>
              <a:off x="6140650" y="2180125"/>
              <a:ext cx="611250" cy="644400"/>
            </a:xfrm>
            <a:custGeom>
              <a:rect b="b" l="l" r="r" t="t"/>
              <a:pathLst>
                <a:path extrusionOk="0" fill="none" h="25776" w="24450">
                  <a:moveTo>
                    <a:pt x="24206" y="8287"/>
                  </a:moveTo>
                  <a:cubicBezTo>
                    <a:pt x="24381" y="8395"/>
                    <a:pt x="24449" y="8600"/>
                    <a:pt x="24357" y="8747"/>
                  </a:cubicBezTo>
                  <a:lnTo>
                    <a:pt x="13897" y="25600"/>
                  </a:lnTo>
                  <a:cubicBezTo>
                    <a:pt x="13807" y="25746"/>
                    <a:pt x="13594" y="25776"/>
                    <a:pt x="13418" y="25668"/>
                  </a:cubicBezTo>
                  <a:lnTo>
                    <a:pt x="243" y="17492"/>
                  </a:lnTo>
                  <a:cubicBezTo>
                    <a:pt x="68" y="17383"/>
                    <a:pt x="0" y="17178"/>
                    <a:pt x="90" y="17031"/>
                  </a:cubicBezTo>
                  <a:lnTo>
                    <a:pt x="10552" y="179"/>
                  </a:lnTo>
                  <a:cubicBezTo>
                    <a:pt x="10642" y="31"/>
                    <a:pt x="10857" y="0"/>
                    <a:pt x="11033" y="111"/>
                  </a:cubicBezTo>
                  <a:close/>
                </a:path>
              </a:pathLst>
            </a:custGeom>
            <a:noFill/>
            <a:ln cap="flat" cmpd="sng" w="18975">
              <a:solidFill>
                <a:schemeClr val="accent1"/>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5"/>
            <p:cNvSpPr/>
            <p:nvPr/>
          </p:nvSpPr>
          <p:spPr>
            <a:xfrm>
              <a:off x="6200750" y="2216375"/>
              <a:ext cx="269750" cy="434550"/>
            </a:xfrm>
            <a:custGeom>
              <a:rect b="b" l="l" r="r" t="t"/>
              <a:pathLst>
                <a:path extrusionOk="0" fill="none" h="17382" w="10790">
                  <a:moveTo>
                    <a:pt x="0" y="17381"/>
                  </a:moveTo>
                  <a:lnTo>
                    <a:pt x="10790" y="0"/>
                  </a:lnTo>
                </a:path>
              </a:pathLst>
            </a:custGeom>
            <a:noFill/>
            <a:ln cap="flat" cmpd="sng" w="18975">
              <a:solidFill>
                <a:schemeClr val="accent1"/>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5"/>
            <p:cNvSpPr/>
            <p:nvPr/>
          </p:nvSpPr>
          <p:spPr>
            <a:xfrm>
              <a:off x="6269200" y="2258900"/>
              <a:ext cx="269750" cy="434550"/>
            </a:xfrm>
            <a:custGeom>
              <a:rect b="b" l="l" r="r" t="t"/>
              <a:pathLst>
                <a:path extrusionOk="0" fill="none" h="17382" w="10790">
                  <a:moveTo>
                    <a:pt x="0" y="17381"/>
                  </a:moveTo>
                  <a:lnTo>
                    <a:pt x="10790" y="0"/>
                  </a:lnTo>
                </a:path>
              </a:pathLst>
            </a:custGeom>
            <a:noFill/>
            <a:ln cap="flat" cmpd="sng" w="18975">
              <a:solidFill>
                <a:schemeClr val="accent1"/>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5"/>
            <p:cNvSpPr/>
            <p:nvPr/>
          </p:nvSpPr>
          <p:spPr>
            <a:xfrm>
              <a:off x="6337650" y="2301375"/>
              <a:ext cx="269800" cy="434550"/>
            </a:xfrm>
            <a:custGeom>
              <a:rect b="b" l="l" r="r" t="t"/>
              <a:pathLst>
                <a:path extrusionOk="0" fill="none" h="17382" w="10792">
                  <a:moveTo>
                    <a:pt x="0" y="17382"/>
                  </a:moveTo>
                  <a:lnTo>
                    <a:pt x="10791" y="0"/>
                  </a:lnTo>
                </a:path>
              </a:pathLst>
            </a:custGeom>
            <a:noFill/>
            <a:ln cap="flat" cmpd="sng" w="18975">
              <a:solidFill>
                <a:schemeClr val="accent1"/>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5"/>
            <p:cNvSpPr/>
            <p:nvPr/>
          </p:nvSpPr>
          <p:spPr>
            <a:xfrm>
              <a:off x="6406150" y="2343850"/>
              <a:ext cx="269750" cy="434550"/>
            </a:xfrm>
            <a:custGeom>
              <a:rect b="b" l="l" r="r" t="t"/>
              <a:pathLst>
                <a:path extrusionOk="0" fill="none" h="17382" w="10790">
                  <a:moveTo>
                    <a:pt x="0" y="17382"/>
                  </a:moveTo>
                  <a:lnTo>
                    <a:pt x="10789" y="1"/>
                  </a:lnTo>
                </a:path>
              </a:pathLst>
            </a:custGeom>
            <a:noFill/>
            <a:ln cap="flat" cmpd="sng" w="18975">
              <a:solidFill>
                <a:schemeClr val="accent1"/>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5"/>
            <p:cNvSpPr/>
            <p:nvPr/>
          </p:nvSpPr>
          <p:spPr>
            <a:xfrm>
              <a:off x="6184625" y="2538625"/>
              <a:ext cx="345200" cy="214250"/>
            </a:xfrm>
            <a:custGeom>
              <a:rect b="b" l="l" r="r" t="t"/>
              <a:pathLst>
                <a:path extrusionOk="0" fill="none" h="8570" w="13808">
                  <a:moveTo>
                    <a:pt x="0" y="0"/>
                  </a:moveTo>
                  <a:lnTo>
                    <a:pt x="13807" y="8570"/>
                  </a:lnTo>
                </a:path>
              </a:pathLst>
            </a:custGeom>
            <a:noFill/>
            <a:ln cap="flat" cmpd="sng" w="18975">
              <a:solidFill>
                <a:schemeClr val="accent1"/>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5"/>
            <p:cNvSpPr/>
            <p:nvPr/>
          </p:nvSpPr>
          <p:spPr>
            <a:xfrm>
              <a:off x="6229525" y="2466325"/>
              <a:ext cx="345200" cy="214275"/>
            </a:xfrm>
            <a:custGeom>
              <a:rect b="b" l="l" r="r" t="t"/>
              <a:pathLst>
                <a:path extrusionOk="0" fill="none" h="8571" w="13808">
                  <a:moveTo>
                    <a:pt x="0" y="1"/>
                  </a:moveTo>
                  <a:lnTo>
                    <a:pt x="13807" y="8570"/>
                  </a:lnTo>
                </a:path>
              </a:pathLst>
            </a:custGeom>
            <a:noFill/>
            <a:ln cap="flat" cmpd="sng" w="18975">
              <a:solidFill>
                <a:schemeClr val="accent1"/>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5"/>
            <p:cNvSpPr/>
            <p:nvPr/>
          </p:nvSpPr>
          <p:spPr>
            <a:xfrm>
              <a:off x="6274375" y="2394000"/>
              <a:ext cx="345250" cy="214275"/>
            </a:xfrm>
            <a:custGeom>
              <a:rect b="b" l="l" r="r" t="t"/>
              <a:pathLst>
                <a:path extrusionOk="0" fill="none" h="8571" w="13810">
                  <a:moveTo>
                    <a:pt x="1" y="1"/>
                  </a:moveTo>
                  <a:lnTo>
                    <a:pt x="13809" y="8571"/>
                  </a:lnTo>
                </a:path>
              </a:pathLst>
            </a:custGeom>
            <a:noFill/>
            <a:ln cap="flat" cmpd="sng" w="18975">
              <a:solidFill>
                <a:schemeClr val="accent1"/>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5"/>
            <p:cNvSpPr/>
            <p:nvPr/>
          </p:nvSpPr>
          <p:spPr>
            <a:xfrm>
              <a:off x="6319275" y="2321675"/>
              <a:ext cx="345225" cy="214325"/>
            </a:xfrm>
            <a:custGeom>
              <a:rect b="b" l="l" r="r" t="t"/>
              <a:pathLst>
                <a:path extrusionOk="0" fill="none" h="8573" w="13809">
                  <a:moveTo>
                    <a:pt x="0" y="1"/>
                  </a:moveTo>
                  <a:lnTo>
                    <a:pt x="13809" y="8572"/>
                  </a:lnTo>
                </a:path>
              </a:pathLst>
            </a:custGeom>
            <a:noFill/>
            <a:ln cap="flat" cmpd="sng" w="18975">
              <a:solidFill>
                <a:schemeClr val="accent1"/>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5"/>
            <p:cNvSpPr/>
            <p:nvPr/>
          </p:nvSpPr>
          <p:spPr>
            <a:xfrm>
              <a:off x="6364175" y="2249400"/>
              <a:ext cx="345225" cy="214225"/>
            </a:xfrm>
            <a:custGeom>
              <a:rect b="b" l="l" r="r" t="t"/>
              <a:pathLst>
                <a:path extrusionOk="0" fill="none" h="8569" w="13809">
                  <a:moveTo>
                    <a:pt x="0" y="1"/>
                  </a:moveTo>
                  <a:lnTo>
                    <a:pt x="13809" y="8569"/>
                  </a:lnTo>
                </a:path>
              </a:pathLst>
            </a:custGeom>
            <a:noFill/>
            <a:ln cap="flat" cmpd="sng" w="18975">
              <a:solidFill>
                <a:schemeClr val="accent1"/>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5"/>
            <p:cNvSpPr/>
            <p:nvPr/>
          </p:nvSpPr>
          <p:spPr>
            <a:xfrm>
              <a:off x="6565600" y="2204550"/>
              <a:ext cx="44025" cy="70925"/>
            </a:xfrm>
            <a:custGeom>
              <a:rect b="b" l="l" r="r" t="t"/>
              <a:pathLst>
                <a:path extrusionOk="0" fill="none" h="2837" w="1761">
                  <a:moveTo>
                    <a:pt x="1" y="2836"/>
                  </a:moveTo>
                  <a:lnTo>
                    <a:pt x="1760" y="0"/>
                  </a:lnTo>
                </a:path>
              </a:pathLst>
            </a:custGeom>
            <a:noFill/>
            <a:ln cap="flat" cmpd="sng" w="18975">
              <a:solidFill>
                <a:schemeClr val="accent1"/>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5"/>
            <p:cNvSpPr/>
            <p:nvPr/>
          </p:nvSpPr>
          <p:spPr>
            <a:xfrm>
              <a:off x="6694475" y="1287825"/>
              <a:ext cx="611300" cy="644400"/>
            </a:xfrm>
            <a:custGeom>
              <a:rect b="b" l="l" r="r" t="t"/>
              <a:pathLst>
                <a:path extrusionOk="0" fill="none" h="25776" w="24452">
                  <a:moveTo>
                    <a:pt x="13419" y="25668"/>
                  </a:moveTo>
                  <a:cubicBezTo>
                    <a:pt x="13593" y="25776"/>
                    <a:pt x="13809" y="25746"/>
                    <a:pt x="13899" y="25599"/>
                  </a:cubicBezTo>
                  <a:lnTo>
                    <a:pt x="24361" y="8744"/>
                  </a:lnTo>
                  <a:cubicBezTo>
                    <a:pt x="24451" y="8600"/>
                    <a:pt x="24382" y="8393"/>
                    <a:pt x="24208" y="8287"/>
                  </a:cubicBezTo>
                  <a:lnTo>
                    <a:pt x="11033" y="108"/>
                  </a:lnTo>
                  <a:cubicBezTo>
                    <a:pt x="10858" y="1"/>
                    <a:pt x="10644" y="31"/>
                    <a:pt x="10553" y="175"/>
                  </a:cubicBezTo>
                  <a:lnTo>
                    <a:pt x="92" y="17029"/>
                  </a:lnTo>
                  <a:cubicBezTo>
                    <a:pt x="1" y="17176"/>
                    <a:pt x="69" y="17382"/>
                    <a:pt x="244" y="17491"/>
                  </a:cubicBezTo>
                  <a:close/>
                </a:path>
              </a:pathLst>
            </a:custGeom>
            <a:noFill/>
            <a:ln cap="flat" cmpd="sng" w="18975">
              <a:solidFill>
                <a:schemeClr val="accent4"/>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5"/>
            <p:cNvSpPr/>
            <p:nvPr/>
          </p:nvSpPr>
          <p:spPr>
            <a:xfrm>
              <a:off x="6754600" y="1324075"/>
              <a:ext cx="269750" cy="434550"/>
            </a:xfrm>
            <a:custGeom>
              <a:rect b="b" l="l" r="r" t="t"/>
              <a:pathLst>
                <a:path extrusionOk="0" fill="none" h="17382" w="10790">
                  <a:moveTo>
                    <a:pt x="10789" y="0"/>
                  </a:moveTo>
                  <a:lnTo>
                    <a:pt x="0" y="17381"/>
                  </a:lnTo>
                </a:path>
              </a:pathLst>
            </a:custGeom>
            <a:noFill/>
            <a:ln cap="flat" cmpd="sng" w="18975">
              <a:solidFill>
                <a:schemeClr val="accent4"/>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5"/>
            <p:cNvSpPr/>
            <p:nvPr/>
          </p:nvSpPr>
          <p:spPr>
            <a:xfrm>
              <a:off x="6823075" y="1366525"/>
              <a:ext cx="269675" cy="434575"/>
            </a:xfrm>
            <a:custGeom>
              <a:rect b="b" l="l" r="r" t="t"/>
              <a:pathLst>
                <a:path extrusionOk="0" fill="none" h="17383" w="10787">
                  <a:moveTo>
                    <a:pt x="10787" y="0"/>
                  </a:moveTo>
                  <a:lnTo>
                    <a:pt x="1" y="17383"/>
                  </a:lnTo>
                </a:path>
              </a:pathLst>
            </a:custGeom>
            <a:noFill/>
            <a:ln cap="flat" cmpd="sng" w="18975">
              <a:solidFill>
                <a:schemeClr val="accent4"/>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5"/>
            <p:cNvSpPr/>
            <p:nvPr/>
          </p:nvSpPr>
          <p:spPr>
            <a:xfrm>
              <a:off x="6891525" y="1409075"/>
              <a:ext cx="269750" cy="434525"/>
            </a:xfrm>
            <a:custGeom>
              <a:rect b="b" l="l" r="r" t="t"/>
              <a:pathLst>
                <a:path extrusionOk="0" fill="none" h="17381" w="10790">
                  <a:moveTo>
                    <a:pt x="10790" y="1"/>
                  </a:moveTo>
                  <a:lnTo>
                    <a:pt x="1" y="17380"/>
                  </a:lnTo>
                </a:path>
              </a:pathLst>
            </a:custGeom>
            <a:noFill/>
            <a:ln cap="flat" cmpd="sng" w="18975">
              <a:solidFill>
                <a:schemeClr val="accent4"/>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5"/>
            <p:cNvSpPr/>
            <p:nvPr/>
          </p:nvSpPr>
          <p:spPr>
            <a:xfrm>
              <a:off x="6959975" y="1451550"/>
              <a:ext cx="269750" cy="434575"/>
            </a:xfrm>
            <a:custGeom>
              <a:rect b="b" l="l" r="r" t="t"/>
              <a:pathLst>
                <a:path extrusionOk="0" fill="none" h="17383" w="10790">
                  <a:moveTo>
                    <a:pt x="10790" y="1"/>
                  </a:moveTo>
                  <a:lnTo>
                    <a:pt x="1" y="17382"/>
                  </a:lnTo>
                </a:path>
              </a:pathLst>
            </a:custGeom>
            <a:noFill/>
            <a:ln cap="flat" cmpd="sng" w="18975">
              <a:solidFill>
                <a:schemeClr val="accent4"/>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5"/>
            <p:cNvSpPr/>
            <p:nvPr/>
          </p:nvSpPr>
          <p:spPr>
            <a:xfrm>
              <a:off x="6916550" y="1359450"/>
              <a:ext cx="345200" cy="214250"/>
            </a:xfrm>
            <a:custGeom>
              <a:rect b="b" l="l" r="r" t="t"/>
              <a:pathLst>
                <a:path extrusionOk="0" fill="none" h="8570" w="13808">
                  <a:moveTo>
                    <a:pt x="0" y="0"/>
                  </a:moveTo>
                  <a:lnTo>
                    <a:pt x="13807" y="8570"/>
                  </a:lnTo>
                </a:path>
              </a:pathLst>
            </a:custGeom>
            <a:noFill/>
            <a:ln cap="flat" cmpd="sng" w="18975">
              <a:solidFill>
                <a:schemeClr val="accent4"/>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5"/>
            <p:cNvSpPr/>
            <p:nvPr/>
          </p:nvSpPr>
          <p:spPr>
            <a:xfrm>
              <a:off x="6871700" y="1431775"/>
              <a:ext cx="345200" cy="214250"/>
            </a:xfrm>
            <a:custGeom>
              <a:rect b="b" l="l" r="r" t="t"/>
              <a:pathLst>
                <a:path extrusionOk="0" fill="none" h="8570" w="13808">
                  <a:moveTo>
                    <a:pt x="0" y="0"/>
                  </a:moveTo>
                  <a:lnTo>
                    <a:pt x="13807" y="8570"/>
                  </a:lnTo>
                </a:path>
              </a:pathLst>
            </a:custGeom>
            <a:noFill/>
            <a:ln cap="flat" cmpd="sng" w="18975">
              <a:solidFill>
                <a:schemeClr val="accent4"/>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5"/>
            <p:cNvSpPr/>
            <p:nvPr/>
          </p:nvSpPr>
          <p:spPr>
            <a:xfrm>
              <a:off x="6826750" y="1504075"/>
              <a:ext cx="345250" cy="214225"/>
            </a:xfrm>
            <a:custGeom>
              <a:rect b="b" l="l" r="r" t="t"/>
              <a:pathLst>
                <a:path extrusionOk="0" fill="none" h="8569" w="13810">
                  <a:moveTo>
                    <a:pt x="1" y="1"/>
                  </a:moveTo>
                  <a:lnTo>
                    <a:pt x="13809" y="8569"/>
                  </a:lnTo>
                </a:path>
              </a:pathLst>
            </a:custGeom>
            <a:noFill/>
            <a:ln cap="flat" cmpd="sng" w="18975">
              <a:solidFill>
                <a:schemeClr val="accent4"/>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5"/>
            <p:cNvSpPr/>
            <p:nvPr/>
          </p:nvSpPr>
          <p:spPr>
            <a:xfrm>
              <a:off x="6781900" y="1576375"/>
              <a:ext cx="345200" cy="214300"/>
            </a:xfrm>
            <a:custGeom>
              <a:rect b="b" l="l" r="r" t="t"/>
              <a:pathLst>
                <a:path extrusionOk="0" fill="none" h="8572" w="13808">
                  <a:moveTo>
                    <a:pt x="1" y="0"/>
                  </a:moveTo>
                  <a:lnTo>
                    <a:pt x="13807" y="8571"/>
                  </a:lnTo>
                </a:path>
              </a:pathLst>
            </a:custGeom>
            <a:noFill/>
            <a:ln cap="flat" cmpd="sng" w="18975">
              <a:solidFill>
                <a:schemeClr val="accent4"/>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5"/>
            <p:cNvSpPr/>
            <p:nvPr/>
          </p:nvSpPr>
          <p:spPr>
            <a:xfrm>
              <a:off x="6737050" y="1648700"/>
              <a:ext cx="345150" cy="214250"/>
            </a:xfrm>
            <a:custGeom>
              <a:rect b="b" l="l" r="r" t="t"/>
              <a:pathLst>
                <a:path extrusionOk="0" fill="none" h="8570" w="13806">
                  <a:moveTo>
                    <a:pt x="0" y="0"/>
                  </a:moveTo>
                  <a:lnTo>
                    <a:pt x="13806" y="8570"/>
                  </a:lnTo>
                </a:path>
              </a:pathLst>
            </a:custGeom>
            <a:noFill/>
            <a:ln cap="flat" cmpd="sng" w="18975">
              <a:solidFill>
                <a:schemeClr val="accent4"/>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5"/>
            <p:cNvSpPr/>
            <p:nvPr/>
          </p:nvSpPr>
          <p:spPr>
            <a:xfrm>
              <a:off x="6805775" y="1817650"/>
              <a:ext cx="44000" cy="70825"/>
            </a:xfrm>
            <a:custGeom>
              <a:rect b="b" l="l" r="r" t="t"/>
              <a:pathLst>
                <a:path extrusionOk="0" fill="none" h="2833" w="1760">
                  <a:moveTo>
                    <a:pt x="1760" y="0"/>
                  </a:moveTo>
                  <a:lnTo>
                    <a:pt x="0" y="2833"/>
                  </a:lnTo>
                </a:path>
              </a:pathLst>
            </a:custGeom>
            <a:noFill/>
            <a:ln cap="flat" cmpd="sng" w="18975">
              <a:solidFill>
                <a:schemeClr val="accent4"/>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5"/>
            <p:cNvSpPr/>
            <p:nvPr/>
          </p:nvSpPr>
          <p:spPr>
            <a:xfrm>
              <a:off x="7256275" y="2393050"/>
              <a:ext cx="102725" cy="63750"/>
            </a:xfrm>
            <a:custGeom>
              <a:rect b="b" l="l" r="r" t="t"/>
              <a:pathLst>
                <a:path extrusionOk="0" fill="none" h="2550" w="4109">
                  <a:moveTo>
                    <a:pt x="0" y="1"/>
                  </a:moveTo>
                  <a:lnTo>
                    <a:pt x="4109" y="2549"/>
                  </a:lnTo>
                </a:path>
              </a:pathLst>
            </a:custGeom>
            <a:noFill/>
            <a:ln cap="flat" cmpd="sng" w="18975">
              <a:solidFill>
                <a:srgbClr val="72727C"/>
              </a:solidFill>
              <a:prstDash val="solid"/>
              <a:miter lim="1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5"/>
            <p:cNvSpPr/>
            <p:nvPr/>
          </p:nvSpPr>
          <p:spPr>
            <a:xfrm>
              <a:off x="7316225" y="2419000"/>
              <a:ext cx="66800" cy="63150"/>
            </a:xfrm>
            <a:custGeom>
              <a:rect b="b" l="l" r="r" t="t"/>
              <a:pathLst>
                <a:path extrusionOk="0" h="2526" w="2672">
                  <a:moveTo>
                    <a:pt x="1344" y="1"/>
                  </a:moveTo>
                  <a:cubicBezTo>
                    <a:pt x="921" y="1"/>
                    <a:pt x="509" y="212"/>
                    <a:pt x="271" y="598"/>
                  </a:cubicBezTo>
                  <a:cubicBezTo>
                    <a:pt x="0" y="1031"/>
                    <a:pt x="19" y="1584"/>
                    <a:pt x="316" y="2000"/>
                  </a:cubicBezTo>
                  <a:cubicBezTo>
                    <a:pt x="558" y="2335"/>
                    <a:pt x="942" y="2526"/>
                    <a:pt x="1344" y="2526"/>
                  </a:cubicBezTo>
                  <a:cubicBezTo>
                    <a:pt x="1439" y="2526"/>
                    <a:pt x="1535" y="2515"/>
                    <a:pt x="1630" y="2493"/>
                  </a:cubicBezTo>
                  <a:cubicBezTo>
                    <a:pt x="2128" y="2376"/>
                    <a:pt x="2506" y="1971"/>
                    <a:pt x="2588" y="1469"/>
                  </a:cubicBezTo>
                  <a:cubicBezTo>
                    <a:pt x="2672" y="964"/>
                    <a:pt x="2443" y="460"/>
                    <a:pt x="2009" y="191"/>
                  </a:cubicBezTo>
                  <a:cubicBezTo>
                    <a:pt x="1802" y="62"/>
                    <a:pt x="1571" y="1"/>
                    <a:pt x="13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5"/>
            <p:cNvSpPr/>
            <p:nvPr/>
          </p:nvSpPr>
          <p:spPr>
            <a:xfrm>
              <a:off x="7338350" y="2419075"/>
              <a:ext cx="46925" cy="63025"/>
            </a:xfrm>
            <a:custGeom>
              <a:rect b="b" l="l" r="r" t="t"/>
              <a:pathLst>
                <a:path extrusionOk="0" h="2521" w="1877">
                  <a:moveTo>
                    <a:pt x="463" y="0"/>
                  </a:moveTo>
                  <a:cubicBezTo>
                    <a:pt x="348" y="0"/>
                    <a:pt x="234" y="16"/>
                    <a:pt x="122" y="48"/>
                  </a:cubicBezTo>
                  <a:cubicBezTo>
                    <a:pt x="195" y="74"/>
                    <a:pt x="265" y="108"/>
                    <a:pt x="331" y="149"/>
                  </a:cubicBezTo>
                  <a:cubicBezTo>
                    <a:pt x="759" y="413"/>
                    <a:pt x="989" y="904"/>
                    <a:pt x="917" y="1401"/>
                  </a:cubicBezTo>
                  <a:cubicBezTo>
                    <a:pt x="845" y="1897"/>
                    <a:pt x="486" y="2303"/>
                    <a:pt x="1" y="2435"/>
                  </a:cubicBezTo>
                  <a:cubicBezTo>
                    <a:pt x="150" y="2493"/>
                    <a:pt x="304" y="2520"/>
                    <a:pt x="456" y="2520"/>
                  </a:cubicBezTo>
                  <a:cubicBezTo>
                    <a:pt x="922" y="2520"/>
                    <a:pt x="1367" y="2261"/>
                    <a:pt x="1586" y="1823"/>
                  </a:cubicBezTo>
                  <a:cubicBezTo>
                    <a:pt x="1877" y="1240"/>
                    <a:pt x="1676" y="531"/>
                    <a:pt x="1124" y="188"/>
                  </a:cubicBezTo>
                  <a:cubicBezTo>
                    <a:pt x="923" y="64"/>
                    <a:pt x="694" y="0"/>
                    <a:pt x="4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5"/>
            <p:cNvSpPr/>
            <p:nvPr/>
          </p:nvSpPr>
          <p:spPr>
            <a:xfrm>
              <a:off x="6476375" y="2058575"/>
              <a:ext cx="205125" cy="133550"/>
            </a:xfrm>
            <a:custGeom>
              <a:rect b="b" l="l" r="r" t="t"/>
              <a:pathLst>
                <a:path extrusionOk="0" h="5342" w="8205">
                  <a:moveTo>
                    <a:pt x="486" y="1"/>
                  </a:moveTo>
                  <a:cubicBezTo>
                    <a:pt x="344" y="1"/>
                    <a:pt x="205" y="72"/>
                    <a:pt x="125" y="202"/>
                  </a:cubicBezTo>
                  <a:cubicBezTo>
                    <a:pt x="0" y="403"/>
                    <a:pt x="62" y="667"/>
                    <a:pt x="263" y="790"/>
                  </a:cubicBezTo>
                  <a:lnTo>
                    <a:pt x="7492" y="5277"/>
                  </a:lnTo>
                  <a:cubicBezTo>
                    <a:pt x="7562" y="5320"/>
                    <a:pt x="7640" y="5341"/>
                    <a:pt x="7717" y="5341"/>
                  </a:cubicBezTo>
                  <a:cubicBezTo>
                    <a:pt x="7860" y="5341"/>
                    <a:pt x="7999" y="5270"/>
                    <a:pt x="8080" y="5141"/>
                  </a:cubicBezTo>
                  <a:cubicBezTo>
                    <a:pt x="8205" y="4940"/>
                    <a:pt x="8143" y="4676"/>
                    <a:pt x="7941" y="4553"/>
                  </a:cubicBezTo>
                  <a:lnTo>
                    <a:pt x="712" y="66"/>
                  </a:lnTo>
                  <a:cubicBezTo>
                    <a:pt x="641" y="22"/>
                    <a:pt x="563" y="1"/>
                    <a:pt x="4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35"/>
          <p:cNvGrpSpPr/>
          <p:nvPr/>
        </p:nvGrpSpPr>
        <p:grpSpPr>
          <a:xfrm>
            <a:off x="6351068" y="2401169"/>
            <a:ext cx="2072898" cy="2097544"/>
            <a:chOff x="3106200" y="901725"/>
            <a:chExt cx="2247775" cy="2274500"/>
          </a:xfrm>
        </p:grpSpPr>
        <p:sp>
          <p:nvSpPr>
            <p:cNvPr id="774" name="Google Shape;774;p35"/>
            <p:cNvSpPr/>
            <p:nvPr/>
          </p:nvSpPr>
          <p:spPr>
            <a:xfrm>
              <a:off x="3822900" y="2843875"/>
              <a:ext cx="365950" cy="332350"/>
            </a:xfrm>
            <a:custGeom>
              <a:rect b="b" l="l" r="r" t="t"/>
              <a:pathLst>
                <a:path extrusionOk="0" h="13294" w="14638">
                  <a:moveTo>
                    <a:pt x="5702" y="0"/>
                  </a:moveTo>
                  <a:cubicBezTo>
                    <a:pt x="3185" y="0"/>
                    <a:pt x="987" y="1891"/>
                    <a:pt x="674" y="4450"/>
                  </a:cubicBezTo>
                  <a:lnTo>
                    <a:pt x="339" y="7171"/>
                  </a:lnTo>
                  <a:cubicBezTo>
                    <a:pt x="1" y="9937"/>
                    <a:pt x="1986" y="12478"/>
                    <a:pt x="4753" y="12818"/>
                  </a:cubicBezTo>
                  <a:lnTo>
                    <a:pt x="8318" y="13256"/>
                  </a:lnTo>
                  <a:cubicBezTo>
                    <a:pt x="8525" y="13281"/>
                    <a:pt x="8731" y="13294"/>
                    <a:pt x="8935" y="13294"/>
                  </a:cubicBezTo>
                  <a:cubicBezTo>
                    <a:pt x="11453" y="13294"/>
                    <a:pt x="13650" y="11404"/>
                    <a:pt x="13964" y="8845"/>
                  </a:cubicBezTo>
                  <a:lnTo>
                    <a:pt x="14298" y="6123"/>
                  </a:lnTo>
                  <a:cubicBezTo>
                    <a:pt x="14638" y="3356"/>
                    <a:pt x="12652" y="815"/>
                    <a:pt x="9886" y="475"/>
                  </a:cubicBezTo>
                  <a:lnTo>
                    <a:pt x="6319" y="38"/>
                  </a:lnTo>
                  <a:cubicBezTo>
                    <a:pt x="6112" y="13"/>
                    <a:pt x="5906" y="0"/>
                    <a:pt x="5702" y="0"/>
                  </a:cubicBez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5"/>
            <p:cNvSpPr/>
            <p:nvPr/>
          </p:nvSpPr>
          <p:spPr>
            <a:xfrm>
              <a:off x="4964425" y="2109100"/>
              <a:ext cx="389550" cy="374325"/>
            </a:xfrm>
            <a:custGeom>
              <a:rect b="b" l="l" r="r" t="t"/>
              <a:pathLst>
                <a:path extrusionOk="0" h="14973" w="15582">
                  <a:moveTo>
                    <a:pt x="6664" y="1"/>
                  </a:moveTo>
                  <a:cubicBezTo>
                    <a:pt x="4972" y="1"/>
                    <a:pt x="3370" y="1030"/>
                    <a:pt x="2731" y="2698"/>
                  </a:cubicBezTo>
                  <a:lnTo>
                    <a:pt x="827" y="7671"/>
                  </a:lnTo>
                  <a:cubicBezTo>
                    <a:pt x="0" y="9829"/>
                    <a:pt x="1091" y="12271"/>
                    <a:pt x="3249" y="13096"/>
                  </a:cubicBezTo>
                  <a:lnTo>
                    <a:pt x="7427" y="14696"/>
                  </a:lnTo>
                  <a:cubicBezTo>
                    <a:pt x="7917" y="14884"/>
                    <a:pt x="8422" y="14973"/>
                    <a:pt x="8919" y="14973"/>
                  </a:cubicBezTo>
                  <a:cubicBezTo>
                    <a:pt x="10611" y="14973"/>
                    <a:pt x="12214" y="13943"/>
                    <a:pt x="12853" y="12276"/>
                  </a:cubicBezTo>
                  <a:lnTo>
                    <a:pt x="14756" y="7303"/>
                  </a:lnTo>
                  <a:cubicBezTo>
                    <a:pt x="15581" y="5145"/>
                    <a:pt x="14492" y="2704"/>
                    <a:pt x="12334" y="1877"/>
                  </a:cubicBezTo>
                  <a:lnTo>
                    <a:pt x="8156" y="277"/>
                  </a:lnTo>
                  <a:cubicBezTo>
                    <a:pt x="7666" y="90"/>
                    <a:pt x="7161" y="1"/>
                    <a:pt x="6664" y="1"/>
                  </a:cubicBez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5"/>
            <p:cNvSpPr/>
            <p:nvPr/>
          </p:nvSpPr>
          <p:spPr>
            <a:xfrm>
              <a:off x="4803425" y="1280050"/>
              <a:ext cx="391825" cy="361300"/>
            </a:xfrm>
            <a:custGeom>
              <a:rect b="b" l="l" r="r" t="t"/>
              <a:pathLst>
                <a:path extrusionOk="0" h="14452" w="15673">
                  <a:moveTo>
                    <a:pt x="7802" y="0"/>
                  </a:moveTo>
                  <a:cubicBezTo>
                    <a:pt x="6700" y="0"/>
                    <a:pt x="5589" y="340"/>
                    <a:pt x="4643" y="1047"/>
                  </a:cubicBezTo>
                  <a:lnTo>
                    <a:pt x="2827" y="2400"/>
                  </a:lnTo>
                  <a:cubicBezTo>
                    <a:pt x="487" y="4144"/>
                    <a:pt x="0" y="7484"/>
                    <a:pt x="1744" y="9825"/>
                  </a:cubicBezTo>
                  <a:lnTo>
                    <a:pt x="3604" y="12321"/>
                  </a:lnTo>
                  <a:cubicBezTo>
                    <a:pt x="4643" y="13715"/>
                    <a:pt x="6247" y="14452"/>
                    <a:pt x="7869" y="14452"/>
                  </a:cubicBezTo>
                  <a:cubicBezTo>
                    <a:pt x="8972" y="14452"/>
                    <a:pt x="10083" y="14111"/>
                    <a:pt x="11030" y="13406"/>
                  </a:cubicBezTo>
                  <a:lnTo>
                    <a:pt x="12844" y="12051"/>
                  </a:lnTo>
                  <a:cubicBezTo>
                    <a:pt x="15186" y="10307"/>
                    <a:pt x="15673" y="6967"/>
                    <a:pt x="13929" y="4627"/>
                  </a:cubicBezTo>
                  <a:lnTo>
                    <a:pt x="12067" y="2130"/>
                  </a:lnTo>
                  <a:cubicBezTo>
                    <a:pt x="11029" y="737"/>
                    <a:pt x="9424" y="0"/>
                    <a:pt x="7802" y="0"/>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5"/>
            <p:cNvSpPr/>
            <p:nvPr/>
          </p:nvSpPr>
          <p:spPr>
            <a:xfrm>
              <a:off x="3956050" y="901725"/>
              <a:ext cx="350775" cy="326275"/>
            </a:xfrm>
            <a:custGeom>
              <a:rect b="b" l="l" r="r" t="t"/>
              <a:pathLst>
                <a:path extrusionOk="0" h="13051" w="14031">
                  <a:moveTo>
                    <a:pt x="4519" y="1"/>
                  </a:moveTo>
                  <a:cubicBezTo>
                    <a:pt x="2226" y="1"/>
                    <a:pt x="310" y="1836"/>
                    <a:pt x="232" y="4143"/>
                  </a:cubicBezTo>
                  <a:lnTo>
                    <a:pt x="83" y="8432"/>
                  </a:lnTo>
                  <a:cubicBezTo>
                    <a:pt x="1" y="10792"/>
                    <a:pt x="1865" y="12789"/>
                    <a:pt x="4225" y="12869"/>
                  </a:cubicBezTo>
                  <a:lnTo>
                    <a:pt x="9364" y="13048"/>
                  </a:lnTo>
                  <a:cubicBezTo>
                    <a:pt x="9414" y="13050"/>
                    <a:pt x="9464" y="13051"/>
                    <a:pt x="9514" y="13051"/>
                  </a:cubicBezTo>
                  <a:cubicBezTo>
                    <a:pt x="11807" y="13051"/>
                    <a:pt x="13721" y="11215"/>
                    <a:pt x="13801" y="8906"/>
                  </a:cubicBezTo>
                  <a:lnTo>
                    <a:pt x="13950" y="4618"/>
                  </a:lnTo>
                  <a:cubicBezTo>
                    <a:pt x="14031" y="2259"/>
                    <a:pt x="12167" y="261"/>
                    <a:pt x="9808" y="180"/>
                  </a:cubicBezTo>
                  <a:lnTo>
                    <a:pt x="4669" y="3"/>
                  </a:lnTo>
                  <a:cubicBezTo>
                    <a:pt x="4619" y="1"/>
                    <a:pt x="4569" y="1"/>
                    <a:pt x="4519"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5"/>
            <p:cNvSpPr/>
            <p:nvPr/>
          </p:nvSpPr>
          <p:spPr>
            <a:xfrm>
              <a:off x="3191450" y="1277300"/>
              <a:ext cx="410400" cy="382350"/>
            </a:xfrm>
            <a:custGeom>
              <a:rect b="b" l="l" r="r" t="t"/>
              <a:pathLst>
                <a:path extrusionOk="0" h="15294" w="16416">
                  <a:moveTo>
                    <a:pt x="9179" y="1"/>
                  </a:moveTo>
                  <a:cubicBezTo>
                    <a:pt x="7274" y="1"/>
                    <a:pt x="5385" y="837"/>
                    <a:pt x="4119" y="2439"/>
                  </a:cubicBezTo>
                  <a:lnTo>
                    <a:pt x="2196" y="4870"/>
                  </a:lnTo>
                  <a:cubicBezTo>
                    <a:pt x="1" y="7649"/>
                    <a:pt x="478" y="11718"/>
                    <a:pt x="3254" y="13914"/>
                  </a:cubicBezTo>
                  <a:cubicBezTo>
                    <a:pt x="4431" y="14843"/>
                    <a:pt x="5838" y="15294"/>
                    <a:pt x="7236" y="15294"/>
                  </a:cubicBezTo>
                  <a:cubicBezTo>
                    <a:pt x="9142" y="15294"/>
                    <a:pt x="11032" y="14457"/>
                    <a:pt x="12299" y="12855"/>
                  </a:cubicBezTo>
                  <a:lnTo>
                    <a:pt x="14220" y="10422"/>
                  </a:lnTo>
                  <a:cubicBezTo>
                    <a:pt x="16416" y="7644"/>
                    <a:pt x="15938" y="3574"/>
                    <a:pt x="13161" y="1380"/>
                  </a:cubicBezTo>
                  <a:cubicBezTo>
                    <a:pt x="11985" y="451"/>
                    <a:pt x="10578" y="1"/>
                    <a:pt x="9179"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5"/>
            <p:cNvSpPr/>
            <p:nvPr/>
          </p:nvSpPr>
          <p:spPr>
            <a:xfrm>
              <a:off x="3106250" y="962725"/>
              <a:ext cx="2185350" cy="2185450"/>
            </a:xfrm>
            <a:custGeom>
              <a:rect b="b" l="l" r="r" t="t"/>
              <a:pathLst>
                <a:path extrusionOk="0" h="87418" w="87414">
                  <a:moveTo>
                    <a:pt x="43707" y="1"/>
                  </a:moveTo>
                  <a:cubicBezTo>
                    <a:pt x="19568" y="1"/>
                    <a:pt x="0" y="19571"/>
                    <a:pt x="0" y="43709"/>
                  </a:cubicBezTo>
                  <a:cubicBezTo>
                    <a:pt x="0" y="67848"/>
                    <a:pt x="19568" y="87417"/>
                    <a:pt x="43707" y="87417"/>
                  </a:cubicBezTo>
                  <a:cubicBezTo>
                    <a:pt x="67846" y="87417"/>
                    <a:pt x="87414" y="67847"/>
                    <a:pt x="87414" y="43709"/>
                  </a:cubicBezTo>
                  <a:cubicBezTo>
                    <a:pt x="87414" y="19570"/>
                    <a:pt x="67846" y="1"/>
                    <a:pt x="437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5"/>
            <p:cNvSpPr/>
            <p:nvPr/>
          </p:nvSpPr>
          <p:spPr>
            <a:xfrm>
              <a:off x="3106200" y="1828900"/>
              <a:ext cx="2185450" cy="1319275"/>
            </a:xfrm>
            <a:custGeom>
              <a:rect b="b" l="l" r="r" t="t"/>
              <a:pathLst>
                <a:path extrusionOk="0" h="52771" w="87418">
                  <a:moveTo>
                    <a:pt x="948" y="1"/>
                  </a:moveTo>
                  <a:cubicBezTo>
                    <a:pt x="318" y="2981"/>
                    <a:pt x="1" y="6017"/>
                    <a:pt x="1" y="9062"/>
                  </a:cubicBezTo>
                  <a:cubicBezTo>
                    <a:pt x="1" y="33200"/>
                    <a:pt x="19570" y="52770"/>
                    <a:pt x="43709" y="52770"/>
                  </a:cubicBezTo>
                  <a:cubicBezTo>
                    <a:pt x="67847" y="52770"/>
                    <a:pt x="87416" y="33201"/>
                    <a:pt x="87416" y="9062"/>
                  </a:cubicBezTo>
                  <a:cubicBezTo>
                    <a:pt x="87417" y="6017"/>
                    <a:pt x="87099" y="2981"/>
                    <a:pt x="86470" y="1"/>
                  </a:cubicBezTo>
                  <a:cubicBezTo>
                    <a:pt x="82297" y="19789"/>
                    <a:pt x="64740" y="34646"/>
                    <a:pt x="43709" y="34646"/>
                  </a:cubicBezTo>
                  <a:cubicBezTo>
                    <a:pt x="22678" y="34646"/>
                    <a:pt x="5121" y="19789"/>
                    <a:pt x="9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5"/>
            <p:cNvSpPr/>
            <p:nvPr/>
          </p:nvSpPr>
          <p:spPr>
            <a:xfrm>
              <a:off x="3679125" y="1381375"/>
              <a:ext cx="275175" cy="189125"/>
            </a:xfrm>
            <a:custGeom>
              <a:rect b="b" l="l" r="r" t="t"/>
              <a:pathLst>
                <a:path extrusionOk="0" h="7565" w="11007">
                  <a:moveTo>
                    <a:pt x="6855" y="1"/>
                  </a:moveTo>
                  <a:cubicBezTo>
                    <a:pt x="6004" y="1"/>
                    <a:pt x="5077" y="182"/>
                    <a:pt x="4163" y="563"/>
                  </a:cubicBezTo>
                  <a:cubicBezTo>
                    <a:pt x="1533" y="1659"/>
                    <a:pt x="1" y="3989"/>
                    <a:pt x="741" y="5766"/>
                  </a:cubicBezTo>
                  <a:cubicBezTo>
                    <a:pt x="1224" y="6926"/>
                    <a:pt x="2554" y="7564"/>
                    <a:pt x="4151" y="7564"/>
                  </a:cubicBezTo>
                  <a:cubicBezTo>
                    <a:pt x="5002" y="7564"/>
                    <a:pt x="5929" y="7383"/>
                    <a:pt x="6844" y="7002"/>
                  </a:cubicBezTo>
                  <a:cubicBezTo>
                    <a:pt x="9476" y="5906"/>
                    <a:pt x="11007" y="3578"/>
                    <a:pt x="10267" y="1801"/>
                  </a:cubicBezTo>
                  <a:cubicBezTo>
                    <a:pt x="9783" y="640"/>
                    <a:pt x="8452" y="1"/>
                    <a:pt x="68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p:nvPr/>
          </p:nvSpPr>
          <p:spPr>
            <a:xfrm>
              <a:off x="3609350" y="1333525"/>
              <a:ext cx="368100" cy="259750"/>
            </a:xfrm>
            <a:custGeom>
              <a:rect b="b" l="l" r="r" t="t"/>
              <a:pathLst>
                <a:path extrusionOk="0" h="10390" w="14724">
                  <a:moveTo>
                    <a:pt x="10321" y="1"/>
                  </a:moveTo>
                  <a:cubicBezTo>
                    <a:pt x="9042" y="1"/>
                    <a:pt x="7649" y="273"/>
                    <a:pt x="6274" y="846"/>
                  </a:cubicBezTo>
                  <a:cubicBezTo>
                    <a:pt x="2310" y="2496"/>
                    <a:pt x="0" y="6007"/>
                    <a:pt x="1116" y="8687"/>
                  </a:cubicBezTo>
                  <a:cubicBezTo>
                    <a:pt x="1407" y="9384"/>
                    <a:pt x="1905" y="9953"/>
                    <a:pt x="2547" y="10389"/>
                  </a:cubicBezTo>
                  <a:cubicBezTo>
                    <a:pt x="2234" y="10060"/>
                    <a:pt x="1976" y="9689"/>
                    <a:pt x="1801" y="9267"/>
                  </a:cubicBezTo>
                  <a:cubicBezTo>
                    <a:pt x="685" y="6587"/>
                    <a:pt x="2993" y="3078"/>
                    <a:pt x="6957" y="1426"/>
                  </a:cubicBezTo>
                  <a:cubicBezTo>
                    <a:pt x="8333" y="853"/>
                    <a:pt x="9727" y="581"/>
                    <a:pt x="11007" y="581"/>
                  </a:cubicBezTo>
                  <a:cubicBezTo>
                    <a:pt x="12455" y="581"/>
                    <a:pt x="13757" y="929"/>
                    <a:pt x="14724" y="1586"/>
                  </a:cubicBezTo>
                  <a:cubicBezTo>
                    <a:pt x="13741" y="556"/>
                    <a:pt x="12147" y="1"/>
                    <a:pt x="103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a:off x="3695525" y="1399525"/>
              <a:ext cx="258750" cy="170975"/>
            </a:xfrm>
            <a:custGeom>
              <a:rect b="b" l="l" r="r" t="t"/>
              <a:pathLst>
                <a:path extrusionOk="0" h="6839" w="10350">
                  <a:moveTo>
                    <a:pt x="8743" y="0"/>
                  </a:moveTo>
                  <a:cubicBezTo>
                    <a:pt x="9247" y="1741"/>
                    <a:pt x="7744" y="3905"/>
                    <a:pt x="5237" y="4948"/>
                  </a:cubicBezTo>
                  <a:cubicBezTo>
                    <a:pt x="4324" y="5329"/>
                    <a:pt x="3399" y="5510"/>
                    <a:pt x="2549" y="5510"/>
                  </a:cubicBezTo>
                  <a:cubicBezTo>
                    <a:pt x="1547" y="5510"/>
                    <a:pt x="650" y="5258"/>
                    <a:pt x="1" y="4785"/>
                  </a:cubicBezTo>
                  <a:lnTo>
                    <a:pt x="1" y="4785"/>
                  </a:lnTo>
                  <a:cubicBezTo>
                    <a:pt x="25" y="4872"/>
                    <a:pt x="53" y="4956"/>
                    <a:pt x="85" y="5040"/>
                  </a:cubicBezTo>
                  <a:cubicBezTo>
                    <a:pt x="568" y="6200"/>
                    <a:pt x="1899" y="6838"/>
                    <a:pt x="3495" y="6838"/>
                  </a:cubicBezTo>
                  <a:cubicBezTo>
                    <a:pt x="4347" y="6838"/>
                    <a:pt x="5274" y="6657"/>
                    <a:pt x="6188" y="6276"/>
                  </a:cubicBezTo>
                  <a:cubicBezTo>
                    <a:pt x="8819" y="5180"/>
                    <a:pt x="10349" y="2852"/>
                    <a:pt x="9611" y="1075"/>
                  </a:cubicBezTo>
                  <a:cubicBezTo>
                    <a:pt x="9429" y="640"/>
                    <a:pt x="9130" y="281"/>
                    <a:pt x="8743"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5"/>
            <p:cNvSpPr/>
            <p:nvPr/>
          </p:nvSpPr>
          <p:spPr>
            <a:xfrm>
              <a:off x="4137525" y="1135200"/>
              <a:ext cx="177525" cy="97950"/>
            </a:xfrm>
            <a:custGeom>
              <a:rect b="b" l="l" r="r" t="t"/>
              <a:pathLst>
                <a:path extrusionOk="0" h="3918" w="7101">
                  <a:moveTo>
                    <a:pt x="4011" y="1"/>
                  </a:moveTo>
                  <a:cubicBezTo>
                    <a:pt x="3792" y="1"/>
                    <a:pt x="3566" y="13"/>
                    <a:pt x="3336" y="38"/>
                  </a:cubicBezTo>
                  <a:cubicBezTo>
                    <a:pt x="1441" y="249"/>
                    <a:pt x="1" y="1276"/>
                    <a:pt x="118" y="2339"/>
                  </a:cubicBezTo>
                  <a:cubicBezTo>
                    <a:pt x="221" y="3272"/>
                    <a:pt x="1495" y="3917"/>
                    <a:pt x="3090" y="3917"/>
                  </a:cubicBezTo>
                  <a:cubicBezTo>
                    <a:pt x="3309" y="3917"/>
                    <a:pt x="3533" y="3905"/>
                    <a:pt x="3762" y="3880"/>
                  </a:cubicBezTo>
                  <a:cubicBezTo>
                    <a:pt x="5657" y="3670"/>
                    <a:pt x="7100" y="2640"/>
                    <a:pt x="6982" y="1580"/>
                  </a:cubicBezTo>
                  <a:cubicBezTo>
                    <a:pt x="6879" y="647"/>
                    <a:pt x="5606" y="1"/>
                    <a:pt x="4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5"/>
            <p:cNvSpPr/>
            <p:nvPr/>
          </p:nvSpPr>
          <p:spPr>
            <a:xfrm>
              <a:off x="4501475" y="1490450"/>
              <a:ext cx="107775" cy="98575"/>
            </a:xfrm>
            <a:custGeom>
              <a:rect b="b" l="l" r="r" t="t"/>
              <a:pathLst>
                <a:path extrusionOk="0" h="3943" w="4311">
                  <a:moveTo>
                    <a:pt x="1012" y="1"/>
                  </a:moveTo>
                  <a:lnTo>
                    <a:pt x="1012" y="1"/>
                  </a:lnTo>
                  <a:cubicBezTo>
                    <a:pt x="930" y="111"/>
                    <a:pt x="853" y="225"/>
                    <a:pt x="782" y="344"/>
                  </a:cubicBezTo>
                  <a:cubicBezTo>
                    <a:pt x="1" y="1695"/>
                    <a:pt x="118" y="3224"/>
                    <a:pt x="1041" y="3758"/>
                  </a:cubicBezTo>
                  <a:cubicBezTo>
                    <a:pt x="1258" y="3883"/>
                    <a:pt x="1500" y="3942"/>
                    <a:pt x="1753" y="3942"/>
                  </a:cubicBezTo>
                  <a:cubicBezTo>
                    <a:pt x="2581" y="3942"/>
                    <a:pt x="3532" y="3311"/>
                    <a:pt x="4128" y="2275"/>
                  </a:cubicBezTo>
                  <a:cubicBezTo>
                    <a:pt x="4199" y="2154"/>
                    <a:pt x="4253" y="2029"/>
                    <a:pt x="4310" y="1904"/>
                  </a:cubicBezTo>
                  <a:lnTo>
                    <a:pt x="4310" y="1904"/>
                  </a:lnTo>
                  <a:cubicBezTo>
                    <a:pt x="3714" y="2731"/>
                    <a:pt x="2890" y="3227"/>
                    <a:pt x="2161" y="3227"/>
                  </a:cubicBezTo>
                  <a:cubicBezTo>
                    <a:pt x="1909" y="3227"/>
                    <a:pt x="1669" y="3168"/>
                    <a:pt x="1453" y="3044"/>
                  </a:cubicBezTo>
                  <a:cubicBezTo>
                    <a:pt x="614" y="2558"/>
                    <a:pt x="450" y="1249"/>
                    <a:pt x="10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a:off x="4084175" y="1105850"/>
              <a:ext cx="239475" cy="148050"/>
            </a:xfrm>
            <a:custGeom>
              <a:rect b="b" l="l" r="r" t="t"/>
              <a:pathLst>
                <a:path extrusionOk="0" h="5922" w="9579">
                  <a:moveTo>
                    <a:pt x="6419" y="0"/>
                  </a:moveTo>
                  <a:cubicBezTo>
                    <a:pt x="6069" y="0"/>
                    <a:pt x="5710" y="20"/>
                    <a:pt x="5344" y="60"/>
                  </a:cubicBezTo>
                  <a:cubicBezTo>
                    <a:pt x="2309" y="395"/>
                    <a:pt x="1" y="2042"/>
                    <a:pt x="190" y="3742"/>
                  </a:cubicBezTo>
                  <a:cubicBezTo>
                    <a:pt x="298" y="4720"/>
                    <a:pt x="1215" y="5500"/>
                    <a:pt x="2552" y="5922"/>
                  </a:cubicBezTo>
                  <a:cubicBezTo>
                    <a:pt x="1639" y="5476"/>
                    <a:pt x="1039" y="4823"/>
                    <a:pt x="954" y="4045"/>
                  </a:cubicBezTo>
                  <a:cubicBezTo>
                    <a:pt x="764" y="2347"/>
                    <a:pt x="3072" y="699"/>
                    <a:pt x="6108" y="362"/>
                  </a:cubicBezTo>
                  <a:cubicBezTo>
                    <a:pt x="6471" y="322"/>
                    <a:pt x="6829" y="303"/>
                    <a:pt x="7176" y="303"/>
                  </a:cubicBezTo>
                  <a:cubicBezTo>
                    <a:pt x="8057" y="303"/>
                    <a:pt x="8875" y="426"/>
                    <a:pt x="9579" y="648"/>
                  </a:cubicBezTo>
                  <a:cubicBezTo>
                    <a:pt x="8742" y="238"/>
                    <a:pt x="7640" y="0"/>
                    <a:pt x="6419"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5"/>
            <p:cNvSpPr/>
            <p:nvPr/>
          </p:nvSpPr>
          <p:spPr>
            <a:xfrm>
              <a:off x="4178450" y="1135275"/>
              <a:ext cx="136550" cy="97875"/>
            </a:xfrm>
            <a:custGeom>
              <a:rect b="b" l="l" r="r" t="t"/>
              <a:pathLst>
                <a:path extrusionOk="0" h="3915" w="5462">
                  <a:moveTo>
                    <a:pt x="2450" y="1"/>
                  </a:moveTo>
                  <a:lnTo>
                    <a:pt x="2450" y="1"/>
                  </a:lnTo>
                  <a:cubicBezTo>
                    <a:pt x="3309" y="260"/>
                    <a:pt x="3902" y="753"/>
                    <a:pt x="3971" y="1376"/>
                  </a:cubicBezTo>
                  <a:cubicBezTo>
                    <a:pt x="4088" y="2437"/>
                    <a:pt x="2646" y="3466"/>
                    <a:pt x="749" y="3676"/>
                  </a:cubicBezTo>
                  <a:cubicBezTo>
                    <a:pt x="535" y="3699"/>
                    <a:pt x="320" y="3712"/>
                    <a:pt x="104" y="3712"/>
                  </a:cubicBezTo>
                  <a:cubicBezTo>
                    <a:pt x="69" y="3712"/>
                    <a:pt x="35" y="3712"/>
                    <a:pt x="0" y="3711"/>
                  </a:cubicBezTo>
                  <a:lnTo>
                    <a:pt x="0" y="3711"/>
                  </a:lnTo>
                  <a:cubicBezTo>
                    <a:pt x="430" y="3841"/>
                    <a:pt x="927" y="3914"/>
                    <a:pt x="1459" y="3914"/>
                  </a:cubicBezTo>
                  <a:cubicBezTo>
                    <a:pt x="1676" y="3914"/>
                    <a:pt x="1898" y="3902"/>
                    <a:pt x="2125" y="3877"/>
                  </a:cubicBezTo>
                  <a:cubicBezTo>
                    <a:pt x="4020" y="3667"/>
                    <a:pt x="5462" y="2637"/>
                    <a:pt x="5345" y="1577"/>
                  </a:cubicBezTo>
                  <a:cubicBezTo>
                    <a:pt x="5245" y="660"/>
                    <a:pt x="4007" y="21"/>
                    <a:pt x="2450"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p:nvPr/>
          </p:nvSpPr>
          <p:spPr>
            <a:xfrm>
              <a:off x="3226975" y="1811900"/>
              <a:ext cx="222050" cy="234050"/>
            </a:xfrm>
            <a:custGeom>
              <a:rect b="b" l="l" r="r" t="t"/>
              <a:pathLst>
                <a:path extrusionOk="0" h="9362" w="8882">
                  <a:moveTo>
                    <a:pt x="5744" y="1"/>
                  </a:moveTo>
                  <a:cubicBezTo>
                    <a:pt x="4280" y="1"/>
                    <a:pt x="2591" y="1061"/>
                    <a:pt x="1483" y="2832"/>
                  </a:cubicBezTo>
                  <a:cubicBezTo>
                    <a:pt x="1" y="5207"/>
                    <a:pt x="124" y="7959"/>
                    <a:pt x="1755" y="8980"/>
                  </a:cubicBezTo>
                  <a:cubicBezTo>
                    <a:pt x="2170" y="9239"/>
                    <a:pt x="2642" y="9362"/>
                    <a:pt x="3140" y="9362"/>
                  </a:cubicBezTo>
                  <a:cubicBezTo>
                    <a:pt x="4604" y="9362"/>
                    <a:pt x="6291" y="8301"/>
                    <a:pt x="7399" y="6530"/>
                  </a:cubicBezTo>
                  <a:cubicBezTo>
                    <a:pt x="8882" y="4154"/>
                    <a:pt x="8760" y="1403"/>
                    <a:pt x="7127" y="382"/>
                  </a:cubicBezTo>
                  <a:cubicBezTo>
                    <a:pt x="6713" y="123"/>
                    <a:pt x="6241" y="1"/>
                    <a:pt x="5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5"/>
            <p:cNvSpPr/>
            <p:nvPr/>
          </p:nvSpPr>
          <p:spPr>
            <a:xfrm>
              <a:off x="3361675" y="1772425"/>
              <a:ext cx="130425" cy="177275"/>
            </a:xfrm>
            <a:custGeom>
              <a:rect b="b" l="l" r="r" t="t"/>
              <a:pathLst>
                <a:path extrusionOk="0" h="7091" w="5217">
                  <a:moveTo>
                    <a:pt x="1686" y="1"/>
                  </a:moveTo>
                  <a:cubicBezTo>
                    <a:pt x="1141" y="1"/>
                    <a:pt x="568" y="131"/>
                    <a:pt x="0" y="377"/>
                  </a:cubicBezTo>
                  <a:cubicBezTo>
                    <a:pt x="322" y="303"/>
                    <a:pt x="640" y="265"/>
                    <a:pt x="951" y="265"/>
                  </a:cubicBezTo>
                  <a:cubicBezTo>
                    <a:pt x="1574" y="265"/>
                    <a:pt x="2165" y="418"/>
                    <a:pt x="2684" y="742"/>
                  </a:cubicBezTo>
                  <a:cubicBezTo>
                    <a:pt x="4426" y="1831"/>
                    <a:pt x="4793" y="4489"/>
                    <a:pt x="3725" y="7091"/>
                  </a:cubicBezTo>
                  <a:cubicBezTo>
                    <a:pt x="5217" y="4476"/>
                    <a:pt x="5030" y="1544"/>
                    <a:pt x="3250" y="432"/>
                  </a:cubicBezTo>
                  <a:cubicBezTo>
                    <a:pt x="2782" y="139"/>
                    <a:pt x="2248" y="1"/>
                    <a:pt x="1686"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5"/>
            <p:cNvSpPr/>
            <p:nvPr/>
          </p:nvSpPr>
          <p:spPr>
            <a:xfrm>
              <a:off x="3153950" y="1851600"/>
              <a:ext cx="285325" cy="260775"/>
            </a:xfrm>
            <a:custGeom>
              <a:rect b="b" l="l" r="r" t="t"/>
              <a:pathLst>
                <a:path extrusionOk="0" h="10431" w="11413">
                  <a:moveTo>
                    <a:pt x="2721" y="0"/>
                  </a:moveTo>
                  <a:cubicBezTo>
                    <a:pt x="2541" y="244"/>
                    <a:pt x="2364" y="495"/>
                    <a:pt x="2198" y="759"/>
                  </a:cubicBezTo>
                  <a:cubicBezTo>
                    <a:pt x="0" y="4276"/>
                    <a:pt x="181" y="8352"/>
                    <a:pt x="2599" y="9864"/>
                  </a:cubicBezTo>
                  <a:cubicBezTo>
                    <a:pt x="3213" y="10248"/>
                    <a:pt x="3913" y="10430"/>
                    <a:pt x="4650" y="10430"/>
                  </a:cubicBezTo>
                  <a:cubicBezTo>
                    <a:pt x="6820" y="10430"/>
                    <a:pt x="9320" y="8858"/>
                    <a:pt x="10960" y="6235"/>
                  </a:cubicBezTo>
                  <a:cubicBezTo>
                    <a:pt x="11125" y="5969"/>
                    <a:pt x="11273" y="5701"/>
                    <a:pt x="11412" y="5430"/>
                  </a:cubicBezTo>
                  <a:lnTo>
                    <a:pt x="11412" y="5430"/>
                  </a:lnTo>
                  <a:cubicBezTo>
                    <a:pt x="9791" y="7595"/>
                    <a:pt x="7573" y="8867"/>
                    <a:pt x="5624" y="8867"/>
                  </a:cubicBezTo>
                  <a:cubicBezTo>
                    <a:pt x="4887" y="8867"/>
                    <a:pt x="4189" y="8686"/>
                    <a:pt x="3576" y="8303"/>
                  </a:cubicBezTo>
                  <a:cubicBezTo>
                    <a:pt x="1338" y="6905"/>
                    <a:pt x="1022" y="3315"/>
                    <a:pt x="2721"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p:nvPr/>
          </p:nvSpPr>
          <p:spPr>
            <a:xfrm>
              <a:off x="3249700" y="1811900"/>
              <a:ext cx="199325" cy="188600"/>
            </a:xfrm>
            <a:custGeom>
              <a:rect b="b" l="l" r="r" t="t"/>
              <a:pathLst>
                <a:path extrusionOk="0" h="7544" w="7973">
                  <a:moveTo>
                    <a:pt x="4835" y="1"/>
                  </a:moveTo>
                  <a:cubicBezTo>
                    <a:pt x="3371" y="1"/>
                    <a:pt x="1682" y="1061"/>
                    <a:pt x="574" y="2832"/>
                  </a:cubicBezTo>
                  <a:cubicBezTo>
                    <a:pt x="350" y="3194"/>
                    <a:pt x="159" y="3574"/>
                    <a:pt x="1" y="3967"/>
                  </a:cubicBezTo>
                  <a:cubicBezTo>
                    <a:pt x="1041" y="2816"/>
                    <a:pt x="2338" y="2152"/>
                    <a:pt x="3495" y="2152"/>
                  </a:cubicBezTo>
                  <a:cubicBezTo>
                    <a:pt x="3991" y="2152"/>
                    <a:pt x="4461" y="2274"/>
                    <a:pt x="4874" y="2532"/>
                  </a:cubicBezTo>
                  <a:cubicBezTo>
                    <a:pt x="6251" y="3393"/>
                    <a:pt x="6550" y="5486"/>
                    <a:pt x="5720" y="7543"/>
                  </a:cubicBezTo>
                  <a:cubicBezTo>
                    <a:pt x="6006" y="7228"/>
                    <a:pt x="6264" y="6889"/>
                    <a:pt x="6490" y="6530"/>
                  </a:cubicBezTo>
                  <a:cubicBezTo>
                    <a:pt x="7973" y="4154"/>
                    <a:pt x="7851" y="1403"/>
                    <a:pt x="6218" y="382"/>
                  </a:cubicBezTo>
                  <a:cubicBezTo>
                    <a:pt x="5804" y="123"/>
                    <a:pt x="5332" y="1"/>
                    <a:pt x="4835"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a:off x="3437150" y="2222325"/>
              <a:ext cx="410600" cy="329600"/>
            </a:xfrm>
            <a:custGeom>
              <a:rect b="b" l="l" r="r" t="t"/>
              <a:pathLst>
                <a:path extrusionOk="0" h="13184" w="16424">
                  <a:moveTo>
                    <a:pt x="6927" y="1"/>
                  </a:moveTo>
                  <a:cubicBezTo>
                    <a:pt x="4798" y="1"/>
                    <a:pt x="2867" y="892"/>
                    <a:pt x="1807" y="2590"/>
                  </a:cubicBezTo>
                  <a:cubicBezTo>
                    <a:pt x="1" y="5482"/>
                    <a:pt x="1403" y="9617"/>
                    <a:pt x="4941" y="11829"/>
                  </a:cubicBezTo>
                  <a:cubicBezTo>
                    <a:pt x="6402" y="12742"/>
                    <a:pt x="8000" y="13183"/>
                    <a:pt x="9499" y="13183"/>
                  </a:cubicBezTo>
                  <a:cubicBezTo>
                    <a:pt x="11628" y="13183"/>
                    <a:pt x="13558" y="12292"/>
                    <a:pt x="14618" y="10595"/>
                  </a:cubicBezTo>
                  <a:cubicBezTo>
                    <a:pt x="16424" y="7704"/>
                    <a:pt x="15022" y="3567"/>
                    <a:pt x="11484" y="1356"/>
                  </a:cubicBezTo>
                  <a:cubicBezTo>
                    <a:pt x="10023" y="443"/>
                    <a:pt x="8426" y="1"/>
                    <a:pt x="69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a:off x="3457175" y="2222350"/>
              <a:ext cx="383200" cy="243375"/>
            </a:xfrm>
            <a:custGeom>
              <a:rect b="b" l="l" r="r" t="t"/>
              <a:pathLst>
                <a:path extrusionOk="0" h="9735" w="15328">
                  <a:moveTo>
                    <a:pt x="6125" y="0"/>
                  </a:moveTo>
                  <a:cubicBezTo>
                    <a:pt x="3996" y="0"/>
                    <a:pt x="2066" y="892"/>
                    <a:pt x="1006" y="2589"/>
                  </a:cubicBezTo>
                  <a:cubicBezTo>
                    <a:pt x="94" y="4047"/>
                    <a:pt x="1" y="5820"/>
                    <a:pt x="584" y="7506"/>
                  </a:cubicBezTo>
                  <a:cubicBezTo>
                    <a:pt x="698" y="7205"/>
                    <a:pt x="839" y="6917"/>
                    <a:pt x="1006" y="6646"/>
                  </a:cubicBezTo>
                  <a:cubicBezTo>
                    <a:pt x="2066" y="4948"/>
                    <a:pt x="3997" y="4056"/>
                    <a:pt x="6126" y="4056"/>
                  </a:cubicBezTo>
                  <a:cubicBezTo>
                    <a:pt x="7625" y="4056"/>
                    <a:pt x="9222" y="4498"/>
                    <a:pt x="10683" y="5411"/>
                  </a:cubicBezTo>
                  <a:cubicBezTo>
                    <a:pt x="12437" y="6508"/>
                    <a:pt x="13664" y="8078"/>
                    <a:pt x="14238" y="9735"/>
                  </a:cubicBezTo>
                  <a:cubicBezTo>
                    <a:pt x="15327" y="6929"/>
                    <a:pt x="13884" y="3356"/>
                    <a:pt x="10683" y="1356"/>
                  </a:cubicBezTo>
                  <a:cubicBezTo>
                    <a:pt x="9221" y="442"/>
                    <a:pt x="7624" y="0"/>
                    <a:pt x="6125"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5"/>
            <p:cNvSpPr/>
            <p:nvPr/>
          </p:nvSpPr>
          <p:spPr>
            <a:xfrm>
              <a:off x="3400550" y="2398550"/>
              <a:ext cx="522875" cy="265175"/>
            </a:xfrm>
            <a:custGeom>
              <a:rect b="b" l="l" r="r" t="t"/>
              <a:pathLst>
                <a:path extrusionOk="0" h="10607" w="20915">
                  <a:moveTo>
                    <a:pt x="1" y="1"/>
                  </a:moveTo>
                  <a:lnTo>
                    <a:pt x="1" y="1"/>
                  </a:lnTo>
                  <a:cubicBezTo>
                    <a:pt x="152" y="3343"/>
                    <a:pt x="2310" y="6812"/>
                    <a:pt x="5913" y="8891"/>
                  </a:cubicBezTo>
                  <a:cubicBezTo>
                    <a:pt x="7918" y="10050"/>
                    <a:pt x="10074" y="10606"/>
                    <a:pt x="12104" y="10606"/>
                  </a:cubicBezTo>
                  <a:cubicBezTo>
                    <a:pt x="15298" y="10606"/>
                    <a:pt x="18180" y="9228"/>
                    <a:pt x="19669" y="6648"/>
                  </a:cubicBezTo>
                  <a:cubicBezTo>
                    <a:pt x="20771" y="4743"/>
                    <a:pt x="20915" y="2506"/>
                    <a:pt x="20275" y="352"/>
                  </a:cubicBezTo>
                  <a:lnTo>
                    <a:pt x="20275" y="352"/>
                  </a:lnTo>
                  <a:cubicBezTo>
                    <a:pt x="20340" y="1800"/>
                    <a:pt x="20034" y="3222"/>
                    <a:pt x="19299" y="4497"/>
                  </a:cubicBezTo>
                  <a:cubicBezTo>
                    <a:pt x="17810" y="7077"/>
                    <a:pt x="14928" y="8455"/>
                    <a:pt x="11735" y="8455"/>
                  </a:cubicBezTo>
                  <a:cubicBezTo>
                    <a:pt x="9705" y="8455"/>
                    <a:pt x="7548" y="7898"/>
                    <a:pt x="5543" y="6740"/>
                  </a:cubicBezTo>
                  <a:cubicBezTo>
                    <a:pt x="2712" y="5107"/>
                    <a:pt x="778" y="2615"/>
                    <a:pt x="1"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5"/>
            <p:cNvSpPr/>
            <p:nvPr/>
          </p:nvSpPr>
          <p:spPr>
            <a:xfrm>
              <a:off x="3791800" y="2814000"/>
              <a:ext cx="317825" cy="184550"/>
            </a:xfrm>
            <a:custGeom>
              <a:rect b="b" l="l" r="r" t="t"/>
              <a:pathLst>
                <a:path extrusionOk="0" h="7382" w="12713">
                  <a:moveTo>
                    <a:pt x="4378" y="0"/>
                  </a:moveTo>
                  <a:cubicBezTo>
                    <a:pt x="2742" y="0"/>
                    <a:pt x="1332" y="608"/>
                    <a:pt x="587" y="1801"/>
                  </a:cubicBezTo>
                  <a:cubicBezTo>
                    <a:pt x="157" y="2489"/>
                    <a:pt x="1" y="3292"/>
                    <a:pt x="81" y="4129"/>
                  </a:cubicBezTo>
                  <a:cubicBezTo>
                    <a:pt x="130" y="3570"/>
                    <a:pt x="290" y="3035"/>
                    <a:pt x="587" y="2560"/>
                  </a:cubicBezTo>
                  <a:cubicBezTo>
                    <a:pt x="1332" y="1367"/>
                    <a:pt x="2742" y="759"/>
                    <a:pt x="4378" y="759"/>
                  </a:cubicBezTo>
                  <a:cubicBezTo>
                    <a:pt x="5785" y="759"/>
                    <a:pt x="7358" y="1208"/>
                    <a:pt x="8819" y="2122"/>
                  </a:cubicBezTo>
                  <a:cubicBezTo>
                    <a:pt x="10999" y="3483"/>
                    <a:pt x="12358" y="5521"/>
                    <a:pt x="12540" y="7381"/>
                  </a:cubicBezTo>
                  <a:cubicBezTo>
                    <a:pt x="12712" y="5337"/>
                    <a:pt x="11301" y="2912"/>
                    <a:pt x="8819" y="1363"/>
                  </a:cubicBezTo>
                  <a:cubicBezTo>
                    <a:pt x="7357" y="450"/>
                    <a:pt x="5784" y="0"/>
                    <a:pt x="4378"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5"/>
            <p:cNvSpPr/>
            <p:nvPr/>
          </p:nvSpPr>
          <p:spPr>
            <a:xfrm>
              <a:off x="3823150" y="2917775"/>
              <a:ext cx="239000" cy="142875"/>
            </a:xfrm>
            <a:custGeom>
              <a:rect b="b" l="l" r="r" t="t"/>
              <a:pathLst>
                <a:path extrusionOk="0" h="5715" w="9560">
                  <a:moveTo>
                    <a:pt x="296" y="1"/>
                  </a:moveTo>
                  <a:lnTo>
                    <a:pt x="296" y="1"/>
                  </a:lnTo>
                  <a:cubicBezTo>
                    <a:pt x="0" y="1559"/>
                    <a:pt x="1039" y="3497"/>
                    <a:pt x="2982" y="4711"/>
                  </a:cubicBezTo>
                  <a:cubicBezTo>
                    <a:pt x="4058" y="5384"/>
                    <a:pt x="5216" y="5715"/>
                    <a:pt x="6252" y="5715"/>
                  </a:cubicBezTo>
                  <a:cubicBezTo>
                    <a:pt x="7456" y="5715"/>
                    <a:pt x="8494" y="5267"/>
                    <a:pt x="9043" y="4389"/>
                  </a:cubicBezTo>
                  <a:cubicBezTo>
                    <a:pt x="9560" y="3562"/>
                    <a:pt x="9539" y="2512"/>
                    <a:pt x="9093" y="1488"/>
                  </a:cubicBezTo>
                  <a:lnTo>
                    <a:pt x="9093" y="1488"/>
                  </a:lnTo>
                  <a:cubicBezTo>
                    <a:pt x="9033" y="1798"/>
                    <a:pt x="8943" y="2097"/>
                    <a:pt x="8774" y="2367"/>
                  </a:cubicBezTo>
                  <a:cubicBezTo>
                    <a:pt x="8226" y="3244"/>
                    <a:pt x="7188" y="3691"/>
                    <a:pt x="5984" y="3691"/>
                  </a:cubicBezTo>
                  <a:cubicBezTo>
                    <a:pt x="4948" y="3691"/>
                    <a:pt x="3789" y="3360"/>
                    <a:pt x="2713" y="2688"/>
                  </a:cubicBezTo>
                  <a:cubicBezTo>
                    <a:pt x="1565" y="1970"/>
                    <a:pt x="731" y="998"/>
                    <a:pt x="296"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5"/>
            <p:cNvSpPr/>
            <p:nvPr/>
          </p:nvSpPr>
          <p:spPr>
            <a:xfrm>
              <a:off x="4323200" y="2222175"/>
              <a:ext cx="627375" cy="522850"/>
            </a:xfrm>
            <a:custGeom>
              <a:rect b="b" l="l" r="r" t="t"/>
              <a:pathLst>
                <a:path extrusionOk="0" h="20914" w="25095">
                  <a:moveTo>
                    <a:pt x="11445" y="1"/>
                  </a:moveTo>
                  <a:cubicBezTo>
                    <a:pt x="7998" y="1"/>
                    <a:pt x="4771" y="1556"/>
                    <a:pt x="2955" y="4463"/>
                  </a:cubicBezTo>
                  <a:cubicBezTo>
                    <a:pt x="1" y="9195"/>
                    <a:pt x="1898" y="15715"/>
                    <a:pt x="7195" y="19024"/>
                  </a:cubicBezTo>
                  <a:cubicBezTo>
                    <a:pt x="9237" y="20301"/>
                    <a:pt x="11487" y="20913"/>
                    <a:pt x="13650" y="20913"/>
                  </a:cubicBezTo>
                  <a:cubicBezTo>
                    <a:pt x="17096" y="20913"/>
                    <a:pt x="20322" y="19357"/>
                    <a:pt x="22138" y="16451"/>
                  </a:cubicBezTo>
                  <a:cubicBezTo>
                    <a:pt x="25095" y="11719"/>
                    <a:pt x="23198" y="5200"/>
                    <a:pt x="17900" y="1890"/>
                  </a:cubicBezTo>
                  <a:cubicBezTo>
                    <a:pt x="15858" y="614"/>
                    <a:pt x="13608" y="1"/>
                    <a:pt x="114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5"/>
            <p:cNvSpPr/>
            <p:nvPr/>
          </p:nvSpPr>
          <p:spPr>
            <a:xfrm>
              <a:off x="4336600" y="2222175"/>
              <a:ext cx="571425" cy="423300"/>
            </a:xfrm>
            <a:custGeom>
              <a:rect b="b" l="l" r="r" t="t"/>
              <a:pathLst>
                <a:path extrusionOk="0" h="16932" w="22857">
                  <a:moveTo>
                    <a:pt x="10909" y="1"/>
                  </a:moveTo>
                  <a:cubicBezTo>
                    <a:pt x="7463" y="1"/>
                    <a:pt x="4236" y="1556"/>
                    <a:pt x="2419" y="4463"/>
                  </a:cubicBezTo>
                  <a:cubicBezTo>
                    <a:pt x="1" y="8335"/>
                    <a:pt x="835" y="13403"/>
                    <a:pt x="4119" y="16931"/>
                  </a:cubicBezTo>
                  <a:cubicBezTo>
                    <a:pt x="3753" y="14678"/>
                    <a:pt x="4130" y="12374"/>
                    <a:pt x="5374" y="10383"/>
                  </a:cubicBezTo>
                  <a:cubicBezTo>
                    <a:pt x="7190" y="7476"/>
                    <a:pt x="10416" y="5920"/>
                    <a:pt x="13862" y="5920"/>
                  </a:cubicBezTo>
                  <a:cubicBezTo>
                    <a:pt x="16025" y="5920"/>
                    <a:pt x="18275" y="6533"/>
                    <a:pt x="20317" y="7810"/>
                  </a:cubicBezTo>
                  <a:cubicBezTo>
                    <a:pt x="21252" y="8393"/>
                    <a:pt x="22105" y="9098"/>
                    <a:pt x="22856" y="9904"/>
                  </a:cubicBezTo>
                  <a:cubicBezTo>
                    <a:pt x="22352" y="6803"/>
                    <a:pt x="20434" y="3807"/>
                    <a:pt x="17364" y="1890"/>
                  </a:cubicBezTo>
                  <a:cubicBezTo>
                    <a:pt x="15322" y="614"/>
                    <a:pt x="13072" y="1"/>
                    <a:pt x="10909"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5"/>
            <p:cNvSpPr/>
            <p:nvPr/>
          </p:nvSpPr>
          <p:spPr>
            <a:xfrm>
              <a:off x="4281950" y="2437050"/>
              <a:ext cx="721350" cy="453350"/>
            </a:xfrm>
            <a:custGeom>
              <a:rect b="b" l="l" r="r" t="t"/>
              <a:pathLst>
                <a:path extrusionOk="0" h="18134" w="28854">
                  <a:moveTo>
                    <a:pt x="28058" y="0"/>
                  </a:moveTo>
                  <a:lnTo>
                    <a:pt x="28058" y="0"/>
                  </a:lnTo>
                  <a:cubicBezTo>
                    <a:pt x="28080" y="2745"/>
                    <a:pt x="27337" y="5555"/>
                    <a:pt x="25753" y="8089"/>
                  </a:cubicBezTo>
                  <a:cubicBezTo>
                    <a:pt x="22924" y="12618"/>
                    <a:pt x="18125" y="15129"/>
                    <a:pt x="13300" y="15129"/>
                  </a:cubicBezTo>
                  <a:cubicBezTo>
                    <a:pt x="10820" y="15129"/>
                    <a:pt x="8334" y="14465"/>
                    <a:pt x="6104" y="13072"/>
                  </a:cubicBezTo>
                  <a:cubicBezTo>
                    <a:pt x="2863" y="11046"/>
                    <a:pt x="773" y="7856"/>
                    <a:pt x="0" y="4319"/>
                  </a:cubicBezTo>
                  <a:lnTo>
                    <a:pt x="0" y="4319"/>
                  </a:lnTo>
                  <a:cubicBezTo>
                    <a:pt x="35" y="9000"/>
                    <a:pt x="2299" y="13488"/>
                    <a:pt x="6439" y="16077"/>
                  </a:cubicBezTo>
                  <a:cubicBezTo>
                    <a:pt x="8669" y="17470"/>
                    <a:pt x="11155" y="18134"/>
                    <a:pt x="13635" y="18134"/>
                  </a:cubicBezTo>
                  <a:cubicBezTo>
                    <a:pt x="18460" y="18134"/>
                    <a:pt x="23259" y="15623"/>
                    <a:pt x="26090" y="11093"/>
                  </a:cubicBezTo>
                  <a:cubicBezTo>
                    <a:pt x="28259" y="7622"/>
                    <a:pt x="28853" y="3628"/>
                    <a:pt x="28058"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5"/>
            <p:cNvSpPr/>
            <p:nvPr/>
          </p:nvSpPr>
          <p:spPr>
            <a:xfrm>
              <a:off x="3841600" y="1870125"/>
              <a:ext cx="131525" cy="89525"/>
            </a:xfrm>
            <a:custGeom>
              <a:rect b="b" l="l" r="r" t="t"/>
              <a:pathLst>
                <a:path extrusionOk="0" h="3581" w="5261">
                  <a:moveTo>
                    <a:pt x="2080" y="1"/>
                  </a:moveTo>
                  <a:cubicBezTo>
                    <a:pt x="1232" y="1"/>
                    <a:pt x="525" y="360"/>
                    <a:pt x="307" y="984"/>
                  </a:cubicBezTo>
                  <a:cubicBezTo>
                    <a:pt x="1" y="1867"/>
                    <a:pt x="793" y="2942"/>
                    <a:pt x="2075" y="3388"/>
                  </a:cubicBezTo>
                  <a:cubicBezTo>
                    <a:pt x="2451" y="3519"/>
                    <a:pt x="2828" y="3581"/>
                    <a:pt x="3180" y="3581"/>
                  </a:cubicBezTo>
                  <a:cubicBezTo>
                    <a:pt x="4029" y="3581"/>
                    <a:pt x="4737" y="3221"/>
                    <a:pt x="4953" y="2596"/>
                  </a:cubicBezTo>
                  <a:cubicBezTo>
                    <a:pt x="5260" y="1716"/>
                    <a:pt x="4468" y="638"/>
                    <a:pt x="3184" y="193"/>
                  </a:cubicBezTo>
                  <a:cubicBezTo>
                    <a:pt x="2808" y="63"/>
                    <a:pt x="2432" y="1"/>
                    <a:pt x="20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5"/>
            <p:cNvSpPr/>
            <p:nvPr/>
          </p:nvSpPr>
          <p:spPr>
            <a:xfrm>
              <a:off x="3838850" y="1898975"/>
              <a:ext cx="158975" cy="83000"/>
            </a:xfrm>
            <a:custGeom>
              <a:rect b="b" l="l" r="r" t="t"/>
              <a:pathLst>
                <a:path extrusionOk="0" h="3320" w="6359">
                  <a:moveTo>
                    <a:pt x="5636" y="1"/>
                  </a:moveTo>
                  <a:lnTo>
                    <a:pt x="5636" y="1"/>
                  </a:lnTo>
                  <a:cubicBezTo>
                    <a:pt x="5890" y="491"/>
                    <a:pt x="5963" y="1007"/>
                    <a:pt x="5798" y="1483"/>
                  </a:cubicBezTo>
                  <a:cubicBezTo>
                    <a:pt x="5505" y="2329"/>
                    <a:pt x="4547" y="2816"/>
                    <a:pt x="3396" y="2816"/>
                  </a:cubicBezTo>
                  <a:cubicBezTo>
                    <a:pt x="2919" y="2816"/>
                    <a:pt x="2408" y="2732"/>
                    <a:pt x="1897" y="2555"/>
                  </a:cubicBezTo>
                  <a:cubicBezTo>
                    <a:pt x="1097" y="2278"/>
                    <a:pt x="438" y="1815"/>
                    <a:pt x="0" y="1283"/>
                  </a:cubicBezTo>
                  <a:lnTo>
                    <a:pt x="0" y="1283"/>
                  </a:lnTo>
                  <a:cubicBezTo>
                    <a:pt x="386" y="2022"/>
                    <a:pt x="1186" y="2696"/>
                    <a:pt x="2234" y="3059"/>
                  </a:cubicBezTo>
                  <a:cubicBezTo>
                    <a:pt x="2743" y="3236"/>
                    <a:pt x="3252" y="3319"/>
                    <a:pt x="3729" y="3319"/>
                  </a:cubicBezTo>
                  <a:cubicBezTo>
                    <a:pt x="4880" y="3319"/>
                    <a:pt x="5840" y="2832"/>
                    <a:pt x="6134" y="1986"/>
                  </a:cubicBezTo>
                  <a:cubicBezTo>
                    <a:pt x="6358" y="1343"/>
                    <a:pt x="6146" y="623"/>
                    <a:pt x="5636"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5"/>
            <p:cNvSpPr/>
            <p:nvPr/>
          </p:nvSpPr>
          <p:spPr>
            <a:xfrm>
              <a:off x="3843750" y="1870125"/>
              <a:ext cx="115700" cy="72425"/>
            </a:xfrm>
            <a:custGeom>
              <a:rect b="b" l="l" r="r" t="t"/>
              <a:pathLst>
                <a:path extrusionOk="0" h="2897" w="4628">
                  <a:moveTo>
                    <a:pt x="1995" y="1"/>
                  </a:moveTo>
                  <a:cubicBezTo>
                    <a:pt x="1145" y="1"/>
                    <a:pt x="438" y="361"/>
                    <a:pt x="221" y="985"/>
                  </a:cubicBezTo>
                  <a:cubicBezTo>
                    <a:pt x="0" y="1626"/>
                    <a:pt x="362" y="2369"/>
                    <a:pt x="1066" y="2897"/>
                  </a:cubicBezTo>
                  <a:cubicBezTo>
                    <a:pt x="787" y="2481"/>
                    <a:pt x="681" y="2026"/>
                    <a:pt x="825" y="1610"/>
                  </a:cubicBezTo>
                  <a:cubicBezTo>
                    <a:pt x="1042" y="986"/>
                    <a:pt x="1749" y="627"/>
                    <a:pt x="2598" y="627"/>
                  </a:cubicBezTo>
                  <a:cubicBezTo>
                    <a:pt x="2950" y="627"/>
                    <a:pt x="3326" y="689"/>
                    <a:pt x="3702" y="819"/>
                  </a:cubicBezTo>
                  <a:cubicBezTo>
                    <a:pt x="4034" y="935"/>
                    <a:pt x="4347" y="1101"/>
                    <a:pt x="4627" y="1313"/>
                  </a:cubicBezTo>
                  <a:cubicBezTo>
                    <a:pt x="4313" y="845"/>
                    <a:pt x="3778" y="429"/>
                    <a:pt x="3100" y="193"/>
                  </a:cubicBezTo>
                  <a:cubicBezTo>
                    <a:pt x="2724" y="63"/>
                    <a:pt x="2347" y="1"/>
                    <a:pt x="1995"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5"/>
            <p:cNvSpPr/>
            <p:nvPr/>
          </p:nvSpPr>
          <p:spPr>
            <a:xfrm>
              <a:off x="4392400" y="1854975"/>
              <a:ext cx="103600" cy="92125"/>
            </a:xfrm>
            <a:custGeom>
              <a:rect b="b" l="l" r="r" t="t"/>
              <a:pathLst>
                <a:path extrusionOk="0" h="3685" w="4144">
                  <a:moveTo>
                    <a:pt x="1523" y="1"/>
                  </a:moveTo>
                  <a:cubicBezTo>
                    <a:pt x="912" y="1"/>
                    <a:pt x="355" y="235"/>
                    <a:pt x="1" y="641"/>
                  </a:cubicBezTo>
                  <a:cubicBezTo>
                    <a:pt x="135" y="619"/>
                    <a:pt x="271" y="608"/>
                    <a:pt x="406" y="608"/>
                  </a:cubicBezTo>
                  <a:cubicBezTo>
                    <a:pt x="687" y="608"/>
                    <a:pt x="967" y="655"/>
                    <a:pt x="1232" y="750"/>
                  </a:cubicBezTo>
                  <a:cubicBezTo>
                    <a:pt x="2370" y="1146"/>
                    <a:pt x="3026" y="2235"/>
                    <a:pt x="2694" y="3185"/>
                  </a:cubicBezTo>
                  <a:cubicBezTo>
                    <a:pt x="2631" y="3368"/>
                    <a:pt x="2535" y="3537"/>
                    <a:pt x="2408" y="3684"/>
                  </a:cubicBezTo>
                  <a:cubicBezTo>
                    <a:pt x="3063" y="3566"/>
                    <a:pt x="3608" y="3172"/>
                    <a:pt x="3814" y="2579"/>
                  </a:cubicBezTo>
                  <a:cubicBezTo>
                    <a:pt x="4144" y="1628"/>
                    <a:pt x="3490" y="539"/>
                    <a:pt x="2351" y="143"/>
                  </a:cubicBezTo>
                  <a:cubicBezTo>
                    <a:pt x="2073" y="47"/>
                    <a:pt x="1793" y="1"/>
                    <a:pt x="1523"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5"/>
            <p:cNvSpPr/>
            <p:nvPr/>
          </p:nvSpPr>
          <p:spPr>
            <a:xfrm>
              <a:off x="4318850" y="1823500"/>
              <a:ext cx="212250" cy="166600"/>
            </a:xfrm>
            <a:custGeom>
              <a:rect b="b" l="l" r="r" t="t"/>
              <a:pathLst>
                <a:path extrusionOk="0" h="6664" w="8490">
                  <a:moveTo>
                    <a:pt x="1850" y="0"/>
                  </a:moveTo>
                  <a:lnTo>
                    <a:pt x="1850" y="0"/>
                  </a:lnTo>
                  <a:cubicBezTo>
                    <a:pt x="1215" y="440"/>
                    <a:pt x="741" y="1056"/>
                    <a:pt x="535" y="1805"/>
                  </a:cubicBezTo>
                  <a:cubicBezTo>
                    <a:pt x="1" y="3748"/>
                    <a:pt x="1452" y="5840"/>
                    <a:pt x="3777" y="6480"/>
                  </a:cubicBezTo>
                  <a:cubicBezTo>
                    <a:pt x="4233" y="6605"/>
                    <a:pt x="4687" y="6664"/>
                    <a:pt x="5127" y="6664"/>
                  </a:cubicBezTo>
                  <a:cubicBezTo>
                    <a:pt x="6531" y="6664"/>
                    <a:pt x="7792" y="6061"/>
                    <a:pt x="8490" y="5060"/>
                  </a:cubicBezTo>
                  <a:lnTo>
                    <a:pt x="8490" y="5060"/>
                  </a:lnTo>
                  <a:cubicBezTo>
                    <a:pt x="7806" y="5527"/>
                    <a:pt x="6937" y="5791"/>
                    <a:pt x="6006" y="5791"/>
                  </a:cubicBezTo>
                  <a:cubicBezTo>
                    <a:pt x="5563" y="5791"/>
                    <a:pt x="5107" y="5732"/>
                    <a:pt x="4650" y="5606"/>
                  </a:cubicBezTo>
                  <a:cubicBezTo>
                    <a:pt x="2325" y="4969"/>
                    <a:pt x="873" y="2876"/>
                    <a:pt x="1406" y="934"/>
                  </a:cubicBezTo>
                  <a:cubicBezTo>
                    <a:pt x="1499" y="593"/>
                    <a:pt x="1657" y="283"/>
                    <a:pt x="1850"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5"/>
            <p:cNvSpPr/>
            <p:nvPr/>
          </p:nvSpPr>
          <p:spPr>
            <a:xfrm>
              <a:off x="4959950" y="1941925"/>
              <a:ext cx="65125" cy="52875"/>
            </a:xfrm>
            <a:custGeom>
              <a:rect b="b" l="l" r="r" t="t"/>
              <a:pathLst>
                <a:path extrusionOk="0" h="2115" w="2605">
                  <a:moveTo>
                    <a:pt x="2364" y="1"/>
                  </a:moveTo>
                  <a:lnTo>
                    <a:pt x="2364" y="1"/>
                  </a:lnTo>
                  <a:cubicBezTo>
                    <a:pt x="2386" y="344"/>
                    <a:pt x="2280" y="717"/>
                    <a:pt x="2031" y="1035"/>
                  </a:cubicBezTo>
                  <a:cubicBezTo>
                    <a:pt x="1727" y="1421"/>
                    <a:pt x="1294" y="1632"/>
                    <a:pt x="888" y="1632"/>
                  </a:cubicBezTo>
                  <a:cubicBezTo>
                    <a:pt x="653" y="1632"/>
                    <a:pt x="427" y="1561"/>
                    <a:pt x="240" y="1414"/>
                  </a:cubicBezTo>
                  <a:cubicBezTo>
                    <a:pt x="145" y="1340"/>
                    <a:pt x="63" y="1248"/>
                    <a:pt x="1" y="1144"/>
                  </a:cubicBezTo>
                  <a:lnTo>
                    <a:pt x="1" y="1144"/>
                  </a:lnTo>
                  <a:cubicBezTo>
                    <a:pt x="29" y="1441"/>
                    <a:pt x="148" y="1716"/>
                    <a:pt x="382" y="1898"/>
                  </a:cubicBezTo>
                  <a:cubicBezTo>
                    <a:pt x="569" y="2044"/>
                    <a:pt x="795" y="2114"/>
                    <a:pt x="1029" y="2114"/>
                  </a:cubicBezTo>
                  <a:cubicBezTo>
                    <a:pt x="1436" y="2114"/>
                    <a:pt x="1869" y="1904"/>
                    <a:pt x="2173" y="1518"/>
                  </a:cubicBezTo>
                  <a:cubicBezTo>
                    <a:pt x="2551" y="1036"/>
                    <a:pt x="2604" y="434"/>
                    <a:pt x="2364"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5"/>
            <p:cNvSpPr/>
            <p:nvPr/>
          </p:nvSpPr>
          <p:spPr>
            <a:xfrm>
              <a:off x="4536100" y="1474475"/>
              <a:ext cx="71925" cy="49275"/>
            </a:xfrm>
            <a:custGeom>
              <a:rect b="b" l="l" r="r" t="t"/>
              <a:pathLst>
                <a:path extrusionOk="0" h="1971" w="2877">
                  <a:moveTo>
                    <a:pt x="1573" y="1"/>
                  </a:moveTo>
                  <a:cubicBezTo>
                    <a:pt x="1277" y="1"/>
                    <a:pt x="964" y="88"/>
                    <a:pt x="679" y="270"/>
                  </a:cubicBezTo>
                  <a:cubicBezTo>
                    <a:pt x="356" y="474"/>
                    <a:pt x="116" y="783"/>
                    <a:pt x="1" y="1147"/>
                  </a:cubicBezTo>
                  <a:cubicBezTo>
                    <a:pt x="116" y="1000"/>
                    <a:pt x="250" y="862"/>
                    <a:pt x="423" y="753"/>
                  </a:cubicBezTo>
                  <a:cubicBezTo>
                    <a:pt x="708" y="572"/>
                    <a:pt x="1022" y="484"/>
                    <a:pt x="1318" y="484"/>
                  </a:cubicBezTo>
                  <a:cubicBezTo>
                    <a:pt x="1741" y="484"/>
                    <a:pt x="2128" y="664"/>
                    <a:pt x="2345" y="1003"/>
                  </a:cubicBezTo>
                  <a:cubicBezTo>
                    <a:pt x="2527" y="1292"/>
                    <a:pt x="2554" y="1639"/>
                    <a:pt x="2449" y="1971"/>
                  </a:cubicBezTo>
                  <a:cubicBezTo>
                    <a:pt x="2797" y="1525"/>
                    <a:pt x="2876" y="954"/>
                    <a:pt x="2601" y="521"/>
                  </a:cubicBezTo>
                  <a:cubicBezTo>
                    <a:pt x="2384" y="180"/>
                    <a:pt x="1997" y="1"/>
                    <a:pt x="1573"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5"/>
            <p:cNvSpPr/>
            <p:nvPr/>
          </p:nvSpPr>
          <p:spPr>
            <a:xfrm>
              <a:off x="4945775" y="1613600"/>
              <a:ext cx="68825" cy="55300"/>
            </a:xfrm>
            <a:custGeom>
              <a:rect b="b" l="l" r="r" t="t"/>
              <a:pathLst>
                <a:path extrusionOk="0" h="2212" w="2753">
                  <a:moveTo>
                    <a:pt x="1326" y="0"/>
                  </a:moveTo>
                  <a:cubicBezTo>
                    <a:pt x="1156" y="0"/>
                    <a:pt x="980" y="26"/>
                    <a:pt x="805" y="81"/>
                  </a:cubicBezTo>
                  <a:cubicBezTo>
                    <a:pt x="487" y="179"/>
                    <a:pt x="207" y="370"/>
                    <a:pt x="0" y="630"/>
                  </a:cubicBezTo>
                  <a:cubicBezTo>
                    <a:pt x="147" y="522"/>
                    <a:pt x="310" y="440"/>
                    <a:pt x="483" y="385"/>
                  </a:cubicBezTo>
                  <a:cubicBezTo>
                    <a:pt x="657" y="330"/>
                    <a:pt x="833" y="304"/>
                    <a:pt x="1003" y="304"/>
                  </a:cubicBezTo>
                  <a:cubicBezTo>
                    <a:pt x="1594" y="304"/>
                    <a:pt x="2114" y="618"/>
                    <a:pt x="2272" y="1126"/>
                  </a:cubicBezTo>
                  <a:cubicBezTo>
                    <a:pt x="2389" y="1501"/>
                    <a:pt x="2281" y="1894"/>
                    <a:pt x="2025" y="2212"/>
                  </a:cubicBezTo>
                  <a:cubicBezTo>
                    <a:pt x="2506" y="1875"/>
                    <a:pt x="2753" y="1328"/>
                    <a:pt x="2594" y="822"/>
                  </a:cubicBezTo>
                  <a:cubicBezTo>
                    <a:pt x="2435" y="314"/>
                    <a:pt x="1917" y="0"/>
                    <a:pt x="1326"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5"/>
            <p:cNvSpPr/>
            <p:nvPr/>
          </p:nvSpPr>
          <p:spPr>
            <a:xfrm>
              <a:off x="4552850" y="1239350"/>
              <a:ext cx="139350" cy="72575"/>
            </a:xfrm>
            <a:custGeom>
              <a:rect b="b" l="l" r="r" t="t"/>
              <a:pathLst>
                <a:path extrusionOk="0" h="2903" w="5574">
                  <a:moveTo>
                    <a:pt x="2321" y="1"/>
                  </a:moveTo>
                  <a:cubicBezTo>
                    <a:pt x="1174" y="1"/>
                    <a:pt x="271" y="424"/>
                    <a:pt x="130" y="1110"/>
                  </a:cubicBezTo>
                  <a:cubicBezTo>
                    <a:pt x="1" y="1755"/>
                    <a:pt x="586" y="2447"/>
                    <a:pt x="1534" y="2902"/>
                  </a:cubicBezTo>
                  <a:cubicBezTo>
                    <a:pt x="1253" y="2575"/>
                    <a:pt x="1114" y="2219"/>
                    <a:pt x="1183" y="1878"/>
                  </a:cubicBezTo>
                  <a:cubicBezTo>
                    <a:pt x="1324" y="1192"/>
                    <a:pt x="2229" y="768"/>
                    <a:pt x="3376" y="768"/>
                  </a:cubicBezTo>
                  <a:cubicBezTo>
                    <a:pt x="3702" y="768"/>
                    <a:pt x="4047" y="802"/>
                    <a:pt x="4400" y="874"/>
                  </a:cubicBezTo>
                  <a:cubicBezTo>
                    <a:pt x="4806" y="956"/>
                    <a:pt x="5200" y="1089"/>
                    <a:pt x="5573" y="1268"/>
                  </a:cubicBezTo>
                  <a:cubicBezTo>
                    <a:pt x="5134" y="752"/>
                    <a:pt x="4328" y="307"/>
                    <a:pt x="3349" y="107"/>
                  </a:cubicBezTo>
                  <a:cubicBezTo>
                    <a:pt x="2995" y="35"/>
                    <a:pt x="2648" y="1"/>
                    <a:pt x="2321"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5"/>
            <p:cNvSpPr/>
            <p:nvPr/>
          </p:nvSpPr>
          <p:spPr>
            <a:xfrm>
              <a:off x="3174425" y="2413200"/>
              <a:ext cx="143600" cy="231125"/>
            </a:xfrm>
            <a:custGeom>
              <a:rect b="b" l="l" r="r" t="t"/>
              <a:pathLst>
                <a:path extrusionOk="0" h="9245" w="5744">
                  <a:moveTo>
                    <a:pt x="794" y="0"/>
                  </a:moveTo>
                  <a:cubicBezTo>
                    <a:pt x="633" y="0"/>
                    <a:pt x="482" y="33"/>
                    <a:pt x="343" y="101"/>
                  </a:cubicBezTo>
                  <a:cubicBezTo>
                    <a:pt x="125" y="208"/>
                    <a:pt x="43" y="404"/>
                    <a:pt x="0" y="431"/>
                  </a:cubicBezTo>
                  <a:cubicBezTo>
                    <a:pt x="721" y="679"/>
                    <a:pt x="2182" y="2101"/>
                    <a:pt x="3238" y="4311"/>
                  </a:cubicBezTo>
                  <a:cubicBezTo>
                    <a:pt x="4253" y="6437"/>
                    <a:pt x="4118" y="8413"/>
                    <a:pt x="3924" y="9192"/>
                  </a:cubicBezTo>
                  <a:cubicBezTo>
                    <a:pt x="4024" y="9227"/>
                    <a:pt x="4129" y="9244"/>
                    <a:pt x="4232" y="9244"/>
                  </a:cubicBezTo>
                  <a:cubicBezTo>
                    <a:pt x="4379" y="9244"/>
                    <a:pt x="4524" y="9210"/>
                    <a:pt x="4657" y="9141"/>
                  </a:cubicBezTo>
                  <a:cubicBezTo>
                    <a:pt x="5743" y="8623"/>
                    <a:pt x="5658" y="6179"/>
                    <a:pt x="4466" y="3683"/>
                  </a:cubicBezTo>
                  <a:cubicBezTo>
                    <a:pt x="3428" y="1507"/>
                    <a:pt x="1887" y="0"/>
                    <a:pt x="794"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
            <p:cNvSpPr/>
            <p:nvPr/>
          </p:nvSpPr>
          <p:spPr>
            <a:xfrm>
              <a:off x="3159675" y="2422900"/>
              <a:ext cx="135100" cy="220575"/>
            </a:xfrm>
            <a:custGeom>
              <a:rect b="b" l="l" r="r" t="t"/>
              <a:pathLst>
                <a:path extrusionOk="0" h="8823" w="5404">
                  <a:moveTo>
                    <a:pt x="761" y="0"/>
                  </a:moveTo>
                  <a:cubicBezTo>
                    <a:pt x="707" y="0"/>
                    <a:pt x="657" y="11"/>
                    <a:pt x="612" y="32"/>
                  </a:cubicBezTo>
                  <a:cubicBezTo>
                    <a:pt x="1" y="325"/>
                    <a:pt x="443" y="2520"/>
                    <a:pt x="1596" y="4939"/>
                  </a:cubicBezTo>
                  <a:cubicBezTo>
                    <a:pt x="2664" y="7178"/>
                    <a:pt x="3971" y="8822"/>
                    <a:pt x="4643" y="8822"/>
                  </a:cubicBezTo>
                  <a:cubicBezTo>
                    <a:pt x="4697" y="8822"/>
                    <a:pt x="4747" y="8812"/>
                    <a:pt x="4792" y="8790"/>
                  </a:cubicBezTo>
                  <a:cubicBezTo>
                    <a:pt x="5404" y="8499"/>
                    <a:pt x="4963" y="6302"/>
                    <a:pt x="3809" y="3883"/>
                  </a:cubicBezTo>
                  <a:cubicBezTo>
                    <a:pt x="2740" y="1643"/>
                    <a:pt x="1433" y="0"/>
                    <a:pt x="761" y="0"/>
                  </a:cubicBez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a:off x="3191800" y="2502975"/>
              <a:ext cx="102950" cy="140525"/>
            </a:xfrm>
            <a:custGeom>
              <a:rect b="b" l="l" r="r" t="t"/>
              <a:pathLst>
                <a:path extrusionOk="0" h="5621" w="4118">
                  <a:moveTo>
                    <a:pt x="2178" y="0"/>
                  </a:moveTo>
                  <a:cubicBezTo>
                    <a:pt x="3091" y="2130"/>
                    <a:pt x="3403" y="3948"/>
                    <a:pt x="2849" y="4212"/>
                  </a:cubicBezTo>
                  <a:cubicBezTo>
                    <a:pt x="2804" y="4233"/>
                    <a:pt x="2754" y="4244"/>
                    <a:pt x="2701" y="4244"/>
                  </a:cubicBezTo>
                  <a:cubicBezTo>
                    <a:pt x="2099" y="4244"/>
                    <a:pt x="993" y="2921"/>
                    <a:pt x="1" y="1040"/>
                  </a:cubicBezTo>
                  <a:lnTo>
                    <a:pt x="1" y="1040"/>
                  </a:lnTo>
                  <a:cubicBezTo>
                    <a:pt x="97" y="1271"/>
                    <a:pt x="198" y="1500"/>
                    <a:pt x="312" y="1738"/>
                  </a:cubicBezTo>
                  <a:cubicBezTo>
                    <a:pt x="1379" y="3976"/>
                    <a:pt x="2685" y="5620"/>
                    <a:pt x="3358" y="5620"/>
                  </a:cubicBezTo>
                  <a:cubicBezTo>
                    <a:pt x="3412" y="5620"/>
                    <a:pt x="3462" y="5610"/>
                    <a:pt x="3507" y="5588"/>
                  </a:cubicBezTo>
                  <a:cubicBezTo>
                    <a:pt x="4117" y="5296"/>
                    <a:pt x="3678" y="3099"/>
                    <a:pt x="2524" y="680"/>
                  </a:cubicBezTo>
                  <a:cubicBezTo>
                    <a:pt x="2411" y="444"/>
                    <a:pt x="2295" y="222"/>
                    <a:pt x="2178"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a:off x="4908175" y="1614100"/>
              <a:ext cx="105525" cy="84650"/>
            </a:xfrm>
            <a:custGeom>
              <a:rect b="b" l="l" r="r" t="t"/>
              <a:pathLst>
                <a:path extrusionOk="0" h="3386" w="4221">
                  <a:moveTo>
                    <a:pt x="1000" y="1"/>
                  </a:moveTo>
                  <a:lnTo>
                    <a:pt x="1000" y="1"/>
                  </a:lnTo>
                  <a:cubicBezTo>
                    <a:pt x="327" y="531"/>
                    <a:pt x="1" y="1356"/>
                    <a:pt x="248" y="2113"/>
                  </a:cubicBezTo>
                  <a:cubicBezTo>
                    <a:pt x="502" y="2900"/>
                    <a:pt x="1297" y="3385"/>
                    <a:pt x="2193" y="3385"/>
                  </a:cubicBezTo>
                  <a:cubicBezTo>
                    <a:pt x="2454" y="3385"/>
                    <a:pt x="2723" y="3344"/>
                    <a:pt x="2990" y="3257"/>
                  </a:cubicBezTo>
                  <a:cubicBezTo>
                    <a:pt x="3482" y="3099"/>
                    <a:pt x="3912" y="2793"/>
                    <a:pt x="4220" y="2378"/>
                  </a:cubicBezTo>
                  <a:lnTo>
                    <a:pt x="4220" y="2378"/>
                  </a:lnTo>
                  <a:cubicBezTo>
                    <a:pt x="3980" y="2565"/>
                    <a:pt x="3711" y="2709"/>
                    <a:pt x="3423" y="2802"/>
                  </a:cubicBezTo>
                  <a:cubicBezTo>
                    <a:pt x="3156" y="2889"/>
                    <a:pt x="2887" y="2930"/>
                    <a:pt x="2626" y="2930"/>
                  </a:cubicBezTo>
                  <a:cubicBezTo>
                    <a:pt x="1730" y="2930"/>
                    <a:pt x="935" y="2445"/>
                    <a:pt x="679" y="1658"/>
                  </a:cubicBezTo>
                  <a:cubicBezTo>
                    <a:pt x="496" y="1090"/>
                    <a:pt x="638" y="493"/>
                    <a:pt x="1000"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 name="Google Shape;813;p35"/>
          <p:cNvSpPr txBox="1"/>
          <p:nvPr/>
        </p:nvSpPr>
        <p:spPr>
          <a:xfrm>
            <a:off x="685800" y="1220425"/>
            <a:ext cx="5912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Kerbal Space Program is a Game-cum-Simulation software that allows us to get a deep insight into working of a spacecraft. If you haven’t already used it, we seriously do recommend it. Here are a few screenshots of our mission to Mun (Kerbin equivalent of Earth’s moon)</a:t>
            </a:r>
            <a:endParaRPr sz="1200">
              <a:solidFill>
                <a:schemeClr val="lt1"/>
              </a:solidFill>
              <a:latin typeface="Montserrat"/>
              <a:ea typeface="Montserrat"/>
              <a:cs typeface="Montserrat"/>
              <a:sym typeface="Montserrat"/>
            </a:endParaRPr>
          </a:p>
        </p:txBody>
      </p:sp>
      <p:pic>
        <p:nvPicPr>
          <p:cNvPr id="814" name="Google Shape;814;p35"/>
          <p:cNvPicPr preferRelativeResize="0"/>
          <p:nvPr/>
        </p:nvPicPr>
        <p:blipFill>
          <a:blip r:embed="rId3">
            <a:alphaModFix/>
          </a:blip>
          <a:stretch>
            <a:fillRect/>
          </a:stretch>
        </p:blipFill>
        <p:spPr>
          <a:xfrm>
            <a:off x="6351075" y="2915325"/>
            <a:ext cx="1853249" cy="701675"/>
          </a:xfrm>
          <a:prstGeom prst="rect">
            <a:avLst/>
          </a:prstGeom>
          <a:noFill/>
          <a:ln>
            <a:noFill/>
          </a:ln>
        </p:spPr>
      </p:pic>
      <p:pic>
        <p:nvPicPr>
          <p:cNvPr id="815" name="Google Shape;815;p35"/>
          <p:cNvPicPr preferRelativeResize="0"/>
          <p:nvPr/>
        </p:nvPicPr>
        <p:blipFill>
          <a:blip r:embed="rId4">
            <a:alphaModFix/>
          </a:blip>
          <a:stretch>
            <a:fillRect/>
          </a:stretch>
        </p:blipFill>
        <p:spPr>
          <a:xfrm>
            <a:off x="984533" y="3616991"/>
            <a:ext cx="2271211" cy="1277562"/>
          </a:xfrm>
          <a:prstGeom prst="rect">
            <a:avLst/>
          </a:prstGeom>
          <a:noFill/>
          <a:ln>
            <a:noFill/>
          </a:ln>
        </p:spPr>
      </p:pic>
      <p:pic>
        <p:nvPicPr>
          <p:cNvPr id="816" name="Google Shape;816;p35"/>
          <p:cNvPicPr preferRelativeResize="0"/>
          <p:nvPr/>
        </p:nvPicPr>
        <p:blipFill>
          <a:blip r:embed="rId5">
            <a:alphaModFix/>
          </a:blip>
          <a:stretch>
            <a:fillRect/>
          </a:stretch>
        </p:blipFill>
        <p:spPr>
          <a:xfrm>
            <a:off x="3406945" y="2193927"/>
            <a:ext cx="2271211" cy="1277562"/>
          </a:xfrm>
          <a:prstGeom prst="rect">
            <a:avLst/>
          </a:prstGeom>
          <a:noFill/>
          <a:ln>
            <a:noFill/>
          </a:ln>
        </p:spPr>
      </p:pic>
      <p:pic>
        <p:nvPicPr>
          <p:cNvPr id="817" name="Google Shape;817;p35"/>
          <p:cNvPicPr preferRelativeResize="0"/>
          <p:nvPr/>
        </p:nvPicPr>
        <p:blipFill>
          <a:blip r:embed="rId6">
            <a:alphaModFix/>
          </a:blip>
          <a:stretch>
            <a:fillRect/>
          </a:stretch>
        </p:blipFill>
        <p:spPr>
          <a:xfrm>
            <a:off x="3406938" y="3616996"/>
            <a:ext cx="2271211" cy="1277562"/>
          </a:xfrm>
          <a:prstGeom prst="rect">
            <a:avLst/>
          </a:prstGeom>
          <a:noFill/>
          <a:ln>
            <a:noFill/>
          </a:ln>
        </p:spPr>
      </p:pic>
      <p:pic>
        <p:nvPicPr>
          <p:cNvPr id="818" name="Google Shape;818;p35"/>
          <p:cNvPicPr preferRelativeResize="0"/>
          <p:nvPr/>
        </p:nvPicPr>
        <p:blipFill>
          <a:blip r:embed="rId7">
            <a:alphaModFix/>
          </a:blip>
          <a:stretch>
            <a:fillRect/>
          </a:stretch>
        </p:blipFill>
        <p:spPr>
          <a:xfrm>
            <a:off x="984513" y="2193925"/>
            <a:ext cx="2271240" cy="1277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36"/>
          <p:cNvSpPr txBox="1"/>
          <p:nvPr>
            <p:ph type="title"/>
          </p:nvPr>
        </p:nvSpPr>
        <p:spPr>
          <a:xfrm>
            <a:off x="311700" y="0"/>
            <a:ext cx="8520600" cy="73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accent2"/>
                </a:solidFill>
              </a:rPr>
              <a:t>MOGA MODELLING</a:t>
            </a:r>
            <a:endParaRPr sz="3400">
              <a:solidFill>
                <a:schemeClr val="accent2"/>
              </a:solidFill>
            </a:endParaRPr>
          </a:p>
        </p:txBody>
      </p:sp>
      <p:sp>
        <p:nvSpPr>
          <p:cNvPr id="824" name="Google Shape;824;p36"/>
          <p:cNvSpPr txBox="1"/>
          <p:nvPr/>
        </p:nvSpPr>
        <p:spPr>
          <a:xfrm>
            <a:off x="311700" y="1617450"/>
            <a:ext cx="3072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As rockets are costly, we gotta optimize ‘em to yield the best results. To do this, we employ the use of MOGA (Multi Objective Genetic Algorithm).</a:t>
            </a:r>
            <a:endParaRPr>
              <a:solidFill>
                <a:schemeClr val="lt1"/>
              </a:solidFill>
              <a:latin typeface="Montserrat"/>
              <a:ea typeface="Montserrat"/>
              <a:cs typeface="Montserrat"/>
              <a:sym typeface="Montserrat"/>
            </a:endParaRPr>
          </a:p>
          <a:p>
            <a:pPr indent="45720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We do so to get the ‘best of the best’, or so to speak :-)</a:t>
            </a:r>
            <a:endParaRPr>
              <a:solidFill>
                <a:schemeClr val="lt1"/>
              </a:solidFill>
              <a:latin typeface="Montserrat"/>
              <a:ea typeface="Montserrat"/>
              <a:cs typeface="Montserrat"/>
              <a:sym typeface="Montserrat"/>
            </a:endParaRPr>
          </a:p>
        </p:txBody>
      </p:sp>
      <p:pic>
        <p:nvPicPr>
          <p:cNvPr id="825" name="Google Shape;825;p36"/>
          <p:cNvPicPr preferRelativeResize="0"/>
          <p:nvPr/>
        </p:nvPicPr>
        <p:blipFill>
          <a:blip r:embed="rId3">
            <a:alphaModFix/>
          </a:blip>
          <a:stretch>
            <a:fillRect/>
          </a:stretch>
        </p:blipFill>
        <p:spPr>
          <a:xfrm>
            <a:off x="3826428" y="2017599"/>
            <a:ext cx="328618" cy="435824"/>
          </a:xfrm>
          <a:prstGeom prst="rect">
            <a:avLst/>
          </a:prstGeom>
          <a:noFill/>
          <a:ln>
            <a:noFill/>
          </a:ln>
        </p:spPr>
      </p:pic>
      <p:pic>
        <p:nvPicPr>
          <p:cNvPr id="826" name="Google Shape;826;p36"/>
          <p:cNvPicPr preferRelativeResize="0"/>
          <p:nvPr/>
        </p:nvPicPr>
        <p:blipFill>
          <a:blip r:embed="rId3">
            <a:alphaModFix/>
          </a:blip>
          <a:stretch>
            <a:fillRect/>
          </a:stretch>
        </p:blipFill>
        <p:spPr>
          <a:xfrm>
            <a:off x="4075428" y="2017599"/>
            <a:ext cx="328618" cy="435824"/>
          </a:xfrm>
          <a:prstGeom prst="rect">
            <a:avLst/>
          </a:prstGeom>
          <a:noFill/>
          <a:ln>
            <a:noFill/>
          </a:ln>
        </p:spPr>
      </p:pic>
      <p:pic>
        <p:nvPicPr>
          <p:cNvPr id="827" name="Google Shape;827;p36"/>
          <p:cNvPicPr preferRelativeResize="0"/>
          <p:nvPr/>
        </p:nvPicPr>
        <p:blipFill>
          <a:blip r:embed="rId3">
            <a:alphaModFix/>
          </a:blip>
          <a:stretch>
            <a:fillRect/>
          </a:stretch>
        </p:blipFill>
        <p:spPr>
          <a:xfrm>
            <a:off x="4577103" y="2017599"/>
            <a:ext cx="328618" cy="435824"/>
          </a:xfrm>
          <a:prstGeom prst="rect">
            <a:avLst/>
          </a:prstGeom>
          <a:noFill/>
          <a:ln>
            <a:noFill/>
          </a:ln>
        </p:spPr>
      </p:pic>
      <p:pic>
        <p:nvPicPr>
          <p:cNvPr id="828" name="Google Shape;828;p36"/>
          <p:cNvPicPr preferRelativeResize="0"/>
          <p:nvPr/>
        </p:nvPicPr>
        <p:blipFill>
          <a:blip r:embed="rId3">
            <a:alphaModFix/>
          </a:blip>
          <a:stretch>
            <a:fillRect/>
          </a:stretch>
        </p:blipFill>
        <p:spPr>
          <a:xfrm>
            <a:off x="4404053" y="2017599"/>
            <a:ext cx="328618" cy="435824"/>
          </a:xfrm>
          <a:prstGeom prst="rect">
            <a:avLst/>
          </a:prstGeom>
          <a:noFill/>
          <a:ln>
            <a:noFill/>
          </a:ln>
        </p:spPr>
      </p:pic>
      <p:pic>
        <p:nvPicPr>
          <p:cNvPr id="829" name="Google Shape;829;p36"/>
          <p:cNvPicPr preferRelativeResize="0"/>
          <p:nvPr/>
        </p:nvPicPr>
        <p:blipFill>
          <a:blip r:embed="rId3">
            <a:alphaModFix/>
          </a:blip>
          <a:stretch>
            <a:fillRect/>
          </a:stretch>
        </p:blipFill>
        <p:spPr>
          <a:xfrm>
            <a:off x="4248478" y="2017599"/>
            <a:ext cx="328618" cy="435824"/>
          </a:xfrm>
          <a:prstGeom prst="rect">
            <a:avLst/>
          </a:prstGeom>
          <a:noFill/>
          <a:ln>
            <a:noFill/>
          </a:ln>
        </p:spPr>
      </p:pic>
      <p:pic>
        <p:nvPicPr>
          <p:cNvPr id="830" name="Google Shape;830;p36"/>
          <p:cNvPicPr preferRelativeResize="0"/>
          <p:nvPr/>
        </p:nvPicPr>
        <p:blipFill>
          <a:blip r:embed="rId4">
            <a:alphaModFix/>
          </a:blip>
          <a:stretch>
            <a:fillRect/>
          </a:stretch>
        </p:blipFill>
        <p:spPr>
          <a:xfrm rot="-1387925">
            <a:off x="7430652" y="2221118"/>
            <a:ext cx="1024017" cy="1024017"/>
          </a:xfrm>
          <a:prstGeom prst="rect">
            <a:avLst/>
          </a:prstGeom>
          <a:noFill/>
          <a:ln>
            <a:noFill/>
          </a:ln>
        </p:spPr>
      </p:pic>
      <p:sp>
        <p:nvSpPr>
          <p:cNvPr id="831" name="Google Shape;831;p36"/>
          <p:cNvSpPr txBox="1"/>
          <p:nvPr/>
        </p:nvSpPr>
        <p:spPr>
          <a:xfrm>
            <a:off x="3701950" y="2910125"/>
            <a:ext cx="151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Cost</a:t>
            </a:r>
            <a:endParaRPr>
              <a:solidFill>
                <a:srgbClr val="FFFFFF"/>
              </a:solidFill>
              <a:latin typeface="Montserrat"/>
              <a:ea typeface="Montserrat"/>
              <a:cs typeface="Montserrat"/>
              <a:sym typeface="Montserrat"/>
            </a:endParaRPr>
          </a:p>
        </p:txBody>
      </p:sp>
      <p:sp>
        <p:nvSpPr>
          <p:cNvPr id="832" name="Google Shape;832;p36"/>
          <p:cNvSpPr txBox="1"/>
          <p:nvPr/>
        </p:nvSpPr>
        <p:spPr>
          <a:xfrm>
            <a:off x="7097250" y="3563650"/>
            <a:ext cx="151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Payload</a:t>
            </a:r>
            <a:endParaRPr>
              <a:solidFill>
                <a:srgbClr val="FFFFFF"/>
              </a:solidFill>
              <a:latin typeface="Montserrat"/>
              <a:ea typeface="Montserrat"/>
              <a:cs typeface="Montserrat"/>
              <a:sym typeface="Montserrat"/>
            </a:endParaRPr>
          </a:p>
        </p:txBody>
      </p:sp>
      <p:pic>
        <p:nvPicPr>
          <p:cNvPr id="833" name="Google Shape;833;p36"/>
          <p:cNvPicPr preferRelativeResize="0"/>
          <p:nvPr/>
        </p:nvPicPr>
        <p:blipFill>
          <a:blip r:embed="rId5">
            <a:alphaModFix/>
          </a:blip>
          <a:stretch>
            <a:fillRect/>
          </a:stretch>
        </p:blipFill>
        <p:spPr>
          <a:xfrm>
            <a:off x="3575100" y="1305250"/>
            <a:ext cx="5143800" cy="31720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37"/>
          <p:cNvSpPr txBox="1"/>
          <p:nvPr>
            <p:ph idx="4" type="subTitle"/>
          </p:nvPr>
        </p:nvSpPr>
        <p:spPr>
          <a:xfrm>
            <a:off x="6188772" y="1140413"/>
            <a:ext cx="1915800" cy="4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solidFill>
                  <a:schemeClr val="accent4"/>
                </a:solidFill>
              </a:rPr>
              <a:t>mom</a:t>
            </a:r>
            <a:endParaRPr sz="2700">
              <a:solidFill>
                <a:schemeClr val="accent4"/>
              </a:solidFill>
            </a:endParaRPr>
          </a:p>
        </p:txBody>
      </p:sp>
      <p:sp>
        <p:nvSpPr>
          <p:cNvPr id="839" name="Google Shape;839;p37"/>
          <p:cNvSpPr txBox="1"/>
          <p:nvPr>
            <p:ph idx="1" type="subTitle"/>
          </p:nvPr>
        </p:nvSpPr>
        <p:spPr>
          <a:xfrm>
            <a:off x="1630175" y="2992313"/>
            <a:ext cx="2221800" cy="85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4"/>
                </a:solidFill>
              </a:rPr>
              <a:t>CREW DRAGON </a:t>
            </a:r>
            <a:r>
              <a:rPr lang="en" sz="2400">
                <a:solidFill>
                  <a:schemeClr val="accent4"/>
                </a:solidFill>
              </a:rPr>
              <a:t>RESILIENCE</a:t>
            </a:r>
            <a:endParaRPr sz="2400">
              <a:solidFill>
                <a:schemeClr val="accent4"/>
              </a:solidFill>
            </a:endParaRPr>
          </a:p>
        </p:txBody>
      </p:sp>
      <p:sp>
        <p:nvSpPr>
          <p:cNvPr id="840" name="Google Shape;840;p37"/>
          <p:cNvSpPr txBox="1"/>
          <p:nvPr>
            <p:ph idx="2" type="subTitle"/>
          </p:nvPr>
        </p:nvSpPr>
        <p:spPr>
          <a:xfrm>
            <a:off x="6113088" y="3180250"/>
            <a:ext cx="1915800" cy="4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4"/>
                </a:solidFill>
              </a:rPr>
              <a:t>ARTEMIS </a:t>
            </a:r>
            <a:endParaRPr sz="2400">
              <a:solidFill>
                <a:schemeClr val="accent4"/>
              </a:solidFill>
            </a:endParaRPr>
          </a:p>
        </p:txBody>
      </p:sp>
      <p:sp>
        <p:nvSpPr>
          <p:cNvPr id="841" name="Google Shape;841;p37"/>
          <p:cNvSpPr txBox="1"/>
          <p:nvPr>
            <p:ph idx="3" type="subTitle"/>
          </p:nvPr>
        </p:nvSpPr>
        <p:spPr>
          <a:xfrm>
            <a:off x="1630163" y="1140425"/>
            <a:ext cx="1915800" cy="4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4"/>
                </a:solidFill>
              </a:rPr>
              <a:t>APOLLO 11</a:t>
            </a:r>
            <a:endParaRPr sz="2400">
              <a:solidFill>
                <a:schemeClr val="accent4"/>
              </a:solidFill>
            </a:endParaRPr>
          </a:p>
        </p:txBody>
      </p:sp>
      <p:sp>
        <p:nvSpPr>
          <p:cNvPr id="842" name="Google Shape;842;p37"/>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accent2"/>
                </a:solidFill>
              </a:rPr>
              <a:t>SAMPLE MISSION REPORTS</a:t>
            </a:r>
            <a:endParaRPr baseline="-25000" sz="3400">
              <a:solidFill>
                <a:schemeClr val="accent2"/>
              </a:solidFill>
            </a:endParaRPr>
          </a:p>
        </p:txBody>
      </p:sp>
      <p:sp>
        <p:nvSpPr>
          <p:cNvPr id="843" name="Google Shape;843;p37"/>
          <p:cNvSpPr txBox="1"/>
          <p:nvPr>
            <p:ph idx="5" type="subTitle"/>
          </p:nvPr>
        </p:nvSpPr>
        <p:spPr>
          <a:xfrm>
            <a:off x="999725" y="1885750"/>
            <a:ext cx="31767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latin typeface="Montserrat"/>
                <a:ea typeface="Montserrat"/>
                <a:cs typeface="Montserrat"/>
                <a:sym typeface="Montserrat"/>
              </a:rPr>
              <a:t>t was the spaceflight launched by NASA that first  landed humans on moon </a:t>
            </a:r>
            <a:endParaRPr>
              <a:latin typeface="Montserrat"/>
              <a:ea typeface="Montserrat"/>
              <a:cs typeface="Montserrat"/>
              <a:sym typeface="Montserrat"/>
            </a:endParaRPr>
          </a:p>
        </p:txBody>
      </p:sp>
      <p:sp>
        <p:nvSpPr>
          <p:cNvPr id="844" name="Google Shape;844;p37"/>
          <p:cNvSpPr txBox="1"/>
          <p:nvPr>
            <p:ph idx="6" type="subTitle"/>
          </p:nvPr>
        </p:nvSpPr>
        <p:spPr>
          <a:xfrm>
            <a:off x="5367375" y="1862413"/>
            <a:ext cx="3033900" cy="11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Mars Orbiter Mission  is ISRO’s first interplanetary mission to planet mars</a:t>
            </a:r>
            <a:endParaRPr>
              <a:latin typeface="Montserrat"/>
              <a:ea typeface="Montserrat"/>
              <a:cs typeface="Montserrat"/>
              <a:sym typeface="Montserrat"/>
            </a:endParaRPr>
          </a:p>
        </p:txBody>
      </p:sp>
      <p:sp>
        <p:nvSpPr>
          <p:cNvPr id="845" name="Google Shape;845;p37"/>
          <p:cNvSpPr txBox="1"/>
          <p:nvPr>
            <p:ph idx="7" type="subTitle"/>
          </p:nvPr>
        </p:nvSpPr>
        <p:spPr>
          <a:xfrm>
            <a:off x="5357175" y="3882150"/>
            <a:ext cx="32703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It is a United States-led program with primary goal of returning humans to moon</a:t>
            </a:r>
            <a:endParaRPr>
              <a:latin typeface="Montserrat"/>
              <a:ea typeface="Montserrat"/>
              <a:cs typeface="Montserrat"/>
              <a:sym typeface="Montserrat"/>
            </a:endParaRPr>
          </a:p>
        </p:txBody>
      </p:sp>
      <p:sp>
        <p:nvSpPr>
          <p:cNvPr id="846" name="Google Shape;846;p37"/>
          <p:cNvSpPr txBox="1"/>
          <p:nvPr>
            <p:ph idx="8" type="subTitle"/>
          </p:nvPr>
        </p:nvSpPr>
        <p:spPr>
          <a:xfrm>
            <a:off x="999725" y="3882150"/>
            <a:ext cx="3336600" cy="143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This is SPACEX’s mission that  launched astronauts to the ISS from United States.</a:t>
            </a:r>
            <a:endParaRPr>
              <a:latin typeface="Montserrat"/>
              <a:ea typeface="Montserrat"/>
              <a:cs typeface="Montserrat"/>
              <a:sym typeface="Montserrat"/>
            </a:endParaRPr>
          </a:p>
        </p:txBody>
      </p:sp>
      <p:pic>
        <p:nvPicPr>
          <p:cNvPr id="847" name="Google Shape;847;p37"/>
          <p:cNvPicPr preferRelativeResize="0"/>
          <p:nvPr/>
        </p:nvPicPr>
        <p:blipFill>
          <a:blip r:embed="rId3">
            <a:alphaModFix/>
          </a:blip>
          <a:stretch>
            <a:fillRect/>
          </a:stretch>
        </p:blipFill>
        <p:spPr>
          <a:xfrm>
            <a:off x="516500" y="855825"/>
            <a:ext cx="1034200" cy="1044701"/>
          </a:xfrm>
          <a:prstGeom prst="rect">
            <a:avLst/>
          </a:prstGeom>
          <a:noFill/>
          <a:ln>
            <a:noFill/>
          </a:ln>
        </p:spPr>
      </p:pic>
      <p:pic>
        <p:nvPicPr>
          <p:cNvPr id="848" name="Google Shape;848;p37"/>
          <p:cNvPicPr preferRelativeResize="0"/>
          <p:nvPr/>
        </p:nvPicPr>
        <p:blipFill>
          <a:blip r:embed="rId4">
            <a:alphaModFix/>
          </a:blip>
          <a:stretch>
            <a:fillRect/>
          </a:stretch>
        </p:blipFill>
        <p:spPr>
          <a:xfrm>
            <a:off x="5011925" y="2950045"/>
            <a:ext cx="1068725" cy="935924"/>
          </a:xfrm>
          <a:prstGeom prst="rect">
            <a:avLst/>
          </a:prstGeom>
          <a:noFill/>
          <a:ln>
            <a:noFill/>
          </a:ln>
        </p:spPr>
      </p:pic>
      <p:pic>
        <p:nvPicPr>
          <p:cNvPr id="849" name="Google Shape;849;p37"/>
          <p:cNvPicPr preferRelativeResize="0"/>
          <p:nvPr/>
        </p:nvPicPr>
        <p:blipFill>
          <a:blip r:embed="rId5">
            <a:alphaModFix/>
          </a:blip>
          <a:stretch>
            <a:fillRect/>
          </a:stretch>
        </p:blipFill>
        <p:spPr>
          <a:xfrm>
            <a:off x="4687525" y="935700"/>
            <a:ext cx="1361151" cy="1000675"/>
          </a:xfrm>
          <a:prstGeom prst="rect">
            <a:avLst/>
          </a:prstGeom>
          <a:noFill/>
          <a:ln>
            <a:noFill/>
          </a:ln>
        </p:spPr>
      </p:pic>
      <p:pic>
        <p:nvPicPr>
          <p:cNvPr id="850" name="Google Shape;850;p37"/>
          <p:cNvPicPr preferRelativeResize="0"/>
          <p:nvPr/>
        </p:nvPicPr>
        <p:blipFill>
          <a:blip r:embed="rId6">
            <a:alphaModFix/>
          </a:blip>
          <a:stretch>
            <a:fillRect/>
          </a:stretch>
        </p:blipFill>
        <p:spPr>
          <a:xfrm>
            <a:off x="905100" y="2865388"/>
            <a:ext cx="645600" cy="645600"/>
          </a:xfrm>
          <a:prstGeom prst="rect">
            <a:avLst/>
          </a:prstGeom>
          <a:noFill/>
          <a:ln>
            <a:noFill/>
          </a:ln>
        </p:spPr>
      </p:pic>
      <p:pic>
        <p:nvPicPr>
          <p:cNvPr id="851" name="Google Shape;851;p37"/>
          <p:cNvPicPr preferRelativeResize="0"/>
          <p:nvPr/>
        </p:nvPicPr>
        <p:blipFill>
          <a:blip r:embed="rId7">
            <a:alphaModFix/>
          </a:blip>
          <a:stretch>
            <a:fillRect/>
          </a:stretch>
        </p:blipFill>
        <p:spPr>
          <a:xfrm>
            <a:off x="516500" y="2783763"/>
            <a:ext cx="1113676" cy="11136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38"/>
          <p:cNvSpPr txBox="1"/>
          <p:nvPr>
            <p:ph type="title"/>
          </p:nvPr>
        </p:nvSpPr>
        <p:spPr>
          <a:xfrm>
            <a:off x="1085100" y="0"/>
            <a:ext cx="6973800" cy="67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400">
                <a:solidFill>
                  <a:schemeClr val="accent2"/>
                </a:solidFill>
              </a:rPr>
              <a:t>RESOURCES</a:t>
            </a:r>
            <a:endParaRPr sz="3400">
              <a:solidFill>
                <a:schemeClr val="accent2"/>
              </a:solidFill>
            </a:endParaRPr>
          </a:p>
        </p:txBody>
      </p:sp>
      <p:sp>
        <p:nvSpPr>
          <p:cNvPr id="857" name="Google Shape;857;p38"/>
          <p:cNvSpPr txBox="1"/>
          <p:nvPr>
            <p:ph idx="1" type="body"/>
          </p:nvPr>
        </p:nvSpPr>
        <p:spPr>
          <a:xfrm>
            <a:off x="795125" y="1375725"/>
            <a:ext cx="2031900" cy="186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900">
                <a:latin typeface="Staatliches"/>
                <a:ea typeface="Staatliches"/>
                <a:cs typeface="Staatliches"/>
                <a:sym typeface="Staatliches"/>
              </a:rPr>
              <a:t>REGULAR LECTURES</a:t>
            </a:r>
            <a:endParaRPr b="1" sz="2500">
              <a:latin typeface="Rajdhani"/>
              <a:ea typeface="Rajdhani"/>
              <a:cs typeface="Rajdhani"/>
              <a:sym typeface="Rajdhani"/>
            </a:endParaRPr>
          </a:p>
          <a:p>
            <a:pPr indent="0" lvl="0" marL="0" rtl="0" algn="ctr">
              <a:spcBef>
                <a:spcPts val="1600"/>
              </a:spcBef>
              <a:spcAft>
                <a:spcPts val="0"/>
              </a:spcAft>
              <a:buClr>
                <a:schemeClr val="dk1"/>
              </a:buClr>
              <a:buSzPts val="1100"/>
              <a:buFont typeface="Arial"/>
              <a:buNone/>
            </a:pPr>
            <a:r>
              <a:rPr lang="en">
                <a:latin typeface="Montserrat"/>
                <a:ea typeface="Montserrat"/>
                <a:cs typeface="Montserrat"/>
                <a:sym typeface="Montserrat"/>
              </a:rPr>
              <a:t>Regular lectures by our mentors aided by presentation </a:t>
            </a:r>
            <a:endParaRPr>
              <a:latin typeface="Montserrat"/>
              <a:ea typeface="Montserrat"/>
              <a:cs typeface="Montserrat"/>
              <a:sym typeface="Montserrat"/>
            </a:endParaRPr>
          </a:p>
          <a:p>
            <a:pPr indent="0" lvl="0" marL="0" rtl="0" algn="ctr">
              <a:spcBef>
                <a:spcPts val="1600"/>
              </a:spcBef>
              <a:spcAft>
                <a:spcPts val="1600"/>
              </a:spcAft>
              <a:buNone/>
            </a:pPr>
            <a:r>
              <a:t/>
            </a:r>
            <a:endParaRPr/>
          </a:p>
        </p:txBody>
      </p:sp>
      <p:sp>
        <p:nvSpPr>
          <p:cNvPr id="858" name="Google Shape;858;p38"/>
          <p:cNvSpPr txBox="1"/>
          <p:nvPr>
            <p:ph idx="2" type="title"/>
          </p:nvPr>
        </p:nvSpPr>
        <p:spPr>
          <a:xfrm>
            <a:off x="3224625" y="1900683"/>
            <a:ext cx="2473800" cy="94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900"/>
              <a:t>WEEKLY ASSIGNMENTS</a:t>
            </a:r>
            <a:endParaRPr sz="2900"/>
          </a:p>
        </p:txBody>
      </p:sp>
      <p:sp>
        <p:nvSpPr>
          <p:cNvPr id="859" name="Google Shape;859;p38"/>
          <p:cNvSpPr txBox="1"/>
          <p:nvPr>
            <p:ph idx="3" type="body"/>
          </p:nvPr>
        </p:nvSpPr>
        <p:spPr>
          <a:xfrm>
            <a:off x="3445575" y="2758433"/>
            <a:ext cx="2031900" cy="899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Montserrat"/>
                <a:ea typeface="Montserrat"/>
                <a:cs typeface="Montserrat"/>
                <a:sym typeface="Montserrat"/>
              </a:rPr>
              <a:t>We were provided with weekly assignment for application part</a:t>
            </a:r>
            <a:endParaRPr>
              <a:latin typeface="Montserrat"/>
              <a:ea typeface="Montserrat"/>
              <a:cs typeface="Montserrat"/>
              <a:sym typeface="Montserrat"/>
            </a:endParaRPr>
          </a:p>
        </p:txBody>
      </p:sp>
      <p:sp>
        <p:nvSpPr>
          <p:cNvPr id="860" name="Google Shape;860;p38"/>
          <p:cNvSpPr txBox="1"/>
          <p:nvPr>
            <p:ph idx="4" type="title"/>
          </p:nvPr>
        </p:nvSpPr>
        <p:spPr>
          <a:xfrm>
            <a:off x="6229675" y="2249533"/>
            <a:ext cx="2473800" cy="94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900"/>
              <a:t>DOUBT DISCUSSIONS</a:t>
            </a:r>
            <a:endParaRPr sz="2900"/>
          </a:p>
        </p:txBody>
      </p:sp>
      <p:sp>
        <p:nvSpPr>
          <p:cNvPr id="861" name="Google Shape;861;p38"/>
          <p:cNvSpPr txBox="1"/>
          <p:nvPr>
            <p:ph idx="5" type="body"/>
          </p:nvPr>
        </p:nvSpPr>
        <p:spPr>
          <a:xfrm>
            <a:off x="6294025" y="3107275"/>
            <a:ext cx="2345100" cy="1032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Montserrat"/>
                <a:ea typeface="Montserrat"/>
                <a:cs typeface="Montserrat"/>
                <a:sym typeface="Montserrat"/>
              </a:rPr>
              <a:t>Doubt sessions were conducted so as to clear all our queries related to everything </a:t>
            </a:r>
            <a:r>
              <a:rPr lang="en">
                <a:latin typeface="Montserrat"/>
                <a:ea typeface="Montserrat"/>
                <a:cs typeface="Montserrat"/>
                <a:sym typeface="Montserrat"/>
              </a:rPr>
              <a:t>taught</a:t>
            </a:r>
            <a:r>
              <a:rPr lang="en">
                <a:latin typeface="Montserrat"/>
                <a:ea typeface="Montserrat"/>
                <a:cs typeface="Montserrat"/>
                <a:sym typeface="Montserrat"/>
              </a:rPr>
              <a:t> in sessions</a:t>
            </a:r>
            <a:endParaRPr>
              <a:latin typeface="Montserrat"/>
              <a:ea typeface="Montserrat"/>
              <a:cs typeface="Montserrat"/>
              <a:sym typeface="Montserrat"/>
            </a:endParaRPr>
          </a:p>
        </p:txBody>
      </p:sp>
      <p:grpSp>
        <p:nvGrpSpPr>
          <p:cNvPr id="862" name="Google Shape;862;p38"/>
          <p:cNvGrpSpPr/>
          <p:nvPr/>
        </p:nvGrpSpPr>
        <p:grpSpPr>
          <a:xfrm>
            <a:off x="54" y="3658114"/>
            <a:ext cx="1760600" cy="1485495"/>
            <a:chOff x="1300625" y="2123350"/>
            <a:chExt cx="637575" cy="537950"/>
          </a:xfrm>
        </p:grpSpPr>
        <p:sp>
          <p:nvSpPr>
            <p:cNvPr id="863" name="Google Shape;863;p38"/>
            <p:cNvSpPr/>
            <p:nvPr/>
          </p:nvSpPr>
          <p:spPr>
            <a:xfrm>
              <a:off x="1540700" y="2142000"/>
              <a:ext cx="173875" cy="123225"/>
            </a:xfrm>
            <a:custGeom>
              <a:rect b="b" l="l" r="r" t="t"/>
              <a:pathLst>
                <a:path extrusionOk="0" h="4929" w="6955">
                  <a:moveTo>
                    <a:pt x="4596" y="1"/>
                  </a:moveTo>
                  <a:cubicBezTo>
                    <a:pt x="4540" y="1"/>
                    <a:pt x="4484" y="13"/>
                    <a:pt x="4430" y="37"/>
                  </a:cubicBezTo>
                  <a:lnTo>
                    <a:pt x="300" y="1915"/>
                  </a:lnTo>
                  <a:cubicBezTo>
                    <a:pt x="94" y="2003"/>
                    <a:pt x="0" y="2242"/>
                    <a:pt x="94" y="2445"/>
                  </a:cubicBezTo>
                  <a:cubicBezTo>
                    <a:pt x="160" y="2592"/>
                    <a:pt x="306" y="2679"/>
                    <a:pt x="457" y="2679"/>
                  </a:cubicBezTo>
                  <a:cubicBezTo>
                    <a:pt x="515" y="2679"/>
                    <a:pt x="574" y="2666"/>
                    <a:pt x="630" y="2639"/>
                  </a:cubicBezTo>
                  <a:lnTo>
                    <a:pt x="4398" y="927"/>
                  </a:lnTo>
                  <a:lnTo>
                    <a:pt x="6110" y="4694"/>
                  </a:lnTo>
                  <a:cubicBezTo>
                    <a:pt x="6174" y="4835"/>
                    <a:pt x="6314" y="4927"/>
                    <a:pt x="6470" y="4927"/>
                  </a:cubicBezTo>
                  <a:cubicBezTo>
                    <a:pt x="6471" y="4927"/>
                    <a:pt x="6472" y="4927"/>
                    <a:pt x="6473" y="4927"/>
                  </a:cubicBezTo>
                  <a:lnTo>
                    <a:pt x="6473" y="4928"/>
                  </a:lnTo>
                  <a:cubicBezTo>
                    <a:pt x="6762" y="4927"/>
                    <a:pt x="6954" y="4628"/>
                    <a:pt x="6836" y="4364"/>
                  </a:cubicBezTo>
                  <a:lnTo>
                    <a:pt x="4958" y="235"/>
                  </a:lnTo>
                  <a:cubicBezTo>
                    <a:pt x="4892" y="87"/>
                    <a:pt x="4747" y="1"/>
                    <a:pt x="45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8"/>
            <p:cNvSpPr/>
            <p:nvPr/>
          </p:nvSpPr>
          <p:spPr>
            <a:xfrm>
              <a:off x="1571200" y="2194800"/>
              <a:ext cx="174750" cy="81500"/>
            </a:xfrm>
            <a:custGeom>
              <a:rect b="b" l="l" r="r" t="t"/>
              <a:pathLst>
                <a:path extrusionOk="0" h="3260" w="6990">
                  <a:moveTo>
                    <a:pt x="0" y="1"/>
                  </a:moveTo>
                  <a:lnTo>
                    <a:pt x="98" y="1451"/>
                  </a:lnTo>
                  <a:lnTo>
                    <a:pt x="2557" y="2894"/>
                  </a:lnTo>
                  <a:cubicBezTo>
                    <a:pt x="3387" y="3123"/>
                    <a:pt x="4165" y="3260"/>
                    <a:pt x="4906" y="3260"/>
                  </a:cubicBezTo>
                  <a:cubicBezTo>
                    <a:pt x="5330" y="3260"/>
                    <a:pt x="5741" y="3215"/>
                    <a:pt x="6143" y="3116"/>
                  </a:cubicBezTo>
                  <a:cubicBezTo>
                    <a:pt x="6378" y="3060"/>
                    <a:pt x="6610" y="2986"/>
                    <a:pt x="6835" y="2898"/>
                  </a:cubicBezTo>
                  <a:cubicBezTo>
                    <a:pt x="6989" y="2839"/>
                    <a:pt x="6989" y="2621"/>
                    <a:pt x="6835" y="2563"/>
                  </a:cubicBezTo>
                  <a:lnTo>
                    <a:pt x="6834" y="256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8"/>
            <p:cNvSpPr/>
            <p:nvPr/>
          </p:nvSpPr>
          <p:spPr>
            <a:xfrm>
              <a:off x="1512925" y="2175375"/>
              <a:ext cx="211875" cy="101975"/>
            </a:xfrm>
            <a:custGeom>
              <a:rect b="b" l="l" r="r" t="t"/>
              <a:pathLst>
                <a:path extrusionOk="0" h="4079" w="8475">
                  <a:moveTo>
                    <a:pt x="224" y="0"/>
                  </a:moveTo>
                  <a:cubicBezTo>
                    <a:pt x="97" y="0"/>
                    <a:pt x="0" y="139"/>
                    <a:pt x="66" y="264"/>
                  </a:cubicBezTo>
                  <a:cubicBezTo>
                    <a:pt x="752" y="1577"/>
                    <a:pt x="2093" y="2770"/>
                    <a:pt x="3845" y="3472"/>
                  </a:cubicBezTo>
                  <a:lnTo>
                    <a:pt x="4774" y="3784"/>
                  </a:lnTo>
                  <a:cubicBezTo>
                    <a:pt x="5496" y="3983"/>
                    <a:pt x="6213" y="4078"/>
                    <a:pt x="6896" y="4078"/>
                  </a:cubicBezTo>
                  <a:cubicBezTo>
                    <a:pt x="7449" y="4078"/>
                    <a:pt x="7980" y="4016"/>
                    <a:pt x="8474" y="3895"/>
                  </a:cubicBezTo>
                  <a:cubicBezTo>
                    <a:pt x="7839" y="3871"/>
                    <a:pt x="7209" y="3773"/>
                    <a:pt x="6598" y="3603"/>
                  </a:cubicBezTo>
                  <a:lnTo>
                    <a:pt x="6598" y="3602"/>
                  </a:lnTo>
                  <a:lnTo>
                    <a:pt x="5669" y="3289"/>
                  </a:lnTo>
                  <a:cubicBezTo>
                    <a:pt x="4234" y="2715"/>
                    <a:pt x="3081" y="1808"/>
                    <a:pt x="2331" y="778"/>
                  </a:cubicBezTo>
                  <a:lnTo>
                    <a:pt x="288" y="12"/>
                  </a:lnTo>
                  <a:cubicBezTo>
                    <a:pt x="266" y="4"/>
                    <a:pt x="245" y="0"/>
                    <a:pt x="2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8"/>
            <p:cNvSpPr/>
            <p:nvPr/>
          </p:nvSpPr>
          <p:spPr>
            <a:xfrm>
              <a:off x="1579575" y="2257450"/>
              <a:ext cx="79725" cy="87575"/>
            </a:xfrm>
            <a:custGeom>
              <a:rect b="b" l="l" r="r" t="t"/>
              <a:pathLst>
                <a:path extrusionOk="0" h="3503" w="3189">
                  <a:moveTo>
                    <a:pt x="1593" y="0"/>
                  </a:moveTo>
                  <a:cubicBezTo>
                    <a:pt x="1447" y="0"/>
                    <a:pt x="1300" y="79"/>
                    <a:pt x="1230" y="237"/>
                  </a:cubicBezTo>
                  <a:lnTo>
                    <a:pt x="0" y="3004"/>
                  </a:lnTo>
                  <a:lnTo>
                    <a:pt x="1531" y="3502"/>
                  </a:lnTo>
                  <a:lnTo>
                    <a:pt x="3188" y="3004"/>
                  </a:lnTo>
                  <a:lnTo>
                    <a:pt x="1957" y="237"/>
                  </a:lnTo>
                  <a:cubicBezTo>
                    <a:pt x="1887" y="79"/>
                    <a:pt x="1740" y="0"/>
                    <a:pt x="15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8"/>
            <p:cNvSpPr/>
            <p:nvPr/>
          </p:nvSpPr>
          <p:spPr>
            <a:xfrm>
              <a:off x="1365375" y="2403525"/>
              <a:ext cx="542925" cy="247800"/>
            </a:xfrm>
            <a:custGeom>
              <a:rect b="b" l="l" r="r" t="t"/>
              <a:pathLst>
                <a:path extrusionOk="0" h="9912" w="21717">
                  <a:moveTo>
                    <a:pt x="7124" y="1"/>
                  </a:moveTo>
                  <a:lnTo>
                    <a:pt x="0" y="9912"/>
                  </a:lnTo>
                  <a:lnTo>
                    <a:pt x="21717" y="9912"/>
                  </a:lnTo>
                  <a:cubicBezTo>
                    <a:pt x="21717" y="6822"/>
                    <a:pt x="20504" y="4016"/>
                    <a:pt x="18529" y="1942"/>
                  </a:cubicBezTo>
                  <a:lnTo>
                    <a:pt x="71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8"/>
            <p:cNvSpPr/>
            <p:nvPr/>
          </p:nvSpPr>
          <p:spPr>
            <a:xfrm>
              <a:off x="1330525" y="2433800"/>
              <a:ext cx="199275" cy="217525"/>
            </a:xfrm>
            <a:custGeom>
              <a:rect b="b" l="l" r="r" t="t"/>
              <a:pathLst>
                <a:path extrusionOk="0" h="8701" w="7971">
                  <a:moveTo>
                    <a:pt x="5728" y="1"/>
                  </a:moveTo>
                  <a:lnTo>
                    <a:pt x="3188" y="732"/>
                  </a:lnTo>
                  <a:cubicBezTo>
                    <a:pt x="1213" y="2805"/>
                    <a:pt x="0" y="5612"/>
                    <a:pt x="0" y="8701"/>
                  </a:cubicBezTo>
                  <a:lnTo>
                    <a:pt x="4781" y="8701"/>
                  </a:lnTo>
                  <a:cubicBezTo>
                    <a:pt x="4781" y="5611"/>
                    <a:pt x="5994" y="2805"/>
                    <a:pt x="7970" y="732"/>
                  </a:cubicBezTo>
                  <a:lnTo>
                    <a:pt x="572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8"/>
            <p:cNvSpPr/>
            <p:nvPr/>
          </p:nvSpPr>
          <p:spPr>
            <a:xfrm>
              <a:off x="1440100" y="2501900"/>
              <a:ext cx="358625" cy="149425"/>
            </a:xfrm>
            <a:custGeom>
              <a:rect b="b" l="l" r="r" t="t"/>
              <a:pathLst>
                <a:path extrusionOk="0" h="5977" w="14345">
                  <a:moveTo>
                    <a:pt x="7172" y="1"/>
                  </a:moveTo>
                  <a:cubicBezTo>
                    <a:pt x="4423" y="1"/>
                    <a:pt x="2107" y="1857"/>
                    <a:pt x="1410" y="4384"/>
                  </a:cubicBezTo>
                  <a:lnTo>
                    <a:pt x="398" y="4384"/>
                  </a:lnTo>
                  <a:cubicBezTo>
                    <a:pt x="179" y="4384"/>
                    <a:pt x="1" y="4562"/>
                    <a:pt x="1" y="4781"/>
                  </a:cubicBezTo>
                  <a:lnTo>
                    <a:pt x="1" y="5977"/>
                  </a:lnTo>
                  <a:lnTo>
                    <a:pt x="14344" y="5977"/>
                  </a:lnTo>
                  <a:lnTo>
                    <a:pt x="14344" y="4781"/>
                  </a:lnTo>
                  <a:cubicBezTo>
                    <a:pt x="14344" y="4562"/>
                    <a:pt x="14166" y="4384"/>
                    <a:pt x="13947" y="4384"/>
                  </a:cubicBezTo>
                  <a:lnTo>
                    <a:pt x="12935" y="4384"/>
                  </a:lnTo>
                  <a:cubicBezTo>
                    <a:pt x="12238" y="1857"/>
                    <a:pt x="9922" y="1"/>
                    <a:pt x="71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8"/>
            <p:cNvSpPr/>
            <p:nvPr/>
          </p:nvSpPr>
          <p:spPr>
            <a:xfrm>
              <a:off x="1629375" y="2522200"/>
              <a:ext cx="113250" cy="89300"/>
            </a:xfrm>
            <a:custGeom>
              <a:rect b="b" l="l" r="r" t="t"/>
              <a:pathLst>
                <a:path extrusionOk="0" h="3572" w="4530">
                  <a:moveTo>
                    <a:pt x="0" y="1"/>
                  </a:moveTo>
                  <a:lnTo>
                    <a:pt x="0" y="3572"/>
                  </a:lnTo>
                  <a:lnTo>
                    <a:pt x="4529" y="3572"/>
                  </a:lnTo>
                  <a:cubicBezTo>
                    <a:pt x="3896" y="1612"/>
                    <a:pt x="2128" y="163"/>
                    <a:pt x="0" y="1"/>
                  </a:cubicBezTo>
                  <a:close/>
                </a:path>
              </a:pathLst>
            </a:custGeom>
            <a:solidFill>
              <a:srgbClr val="B3B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8"/>
            <p:cNvSpPr/>
            <p:nvPr/>
          </p:nvSpPr>
          <p:spPr>
            <a:xfrm>
              <a:off x="1496200" y="2522200"/>
              <a:ext cx="113250" cy="89275"/>
            </a:xfrm>
            <a:custGeom>
              <a:rect b="b" l="l" r="r" t="t"/>
              <a:pathLst>
                <a:path extrusionOk="0" h="3571" w="4530">
                  <a:moveTo>
                    <a:pt x="4529" y="1"/>
                  </a:moveTo>
                  <a:cubicBezTo>
                    <a:pt x="2402" y="163"/>
                    <a:pt x="634" y="1611"/>
                    <a:pt x="1" y="3570"/>
                  </a:cubicBezTo>
                  <a:lnTo>
                    <a:pt x="4529" y="3570"/>
                  </a:lnTo>
                  <a:lnTo>
                    <a:pt x="4529" y="1"/>
                  </a:lnTo>
                  <a:close/>
                </a:path>
              </a:pathLst>
            </a:custGeom>
            <a:solidFill>
              <a:srgbClr val="B3B2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8"/>
            <p:cNvSpPr/>
            <p:nvPr/>
          </p:nvSpPr>
          <p:spPr>
            <a:xfrm>
              <a:off x="1412475" y="2531750"/>
              <a:ext cx="37600" cy="36350"/>
            </a:xfrm>
            <a:custGeom>
              <a:rect b="b" l="l" r="r" t="t"/>
              <a:pathLst>
                <a:path extrusionOk="0" h="1454" w="1504">
                  <a:moveTo>
                    <a:pt x="707" y="1"/>
                  </a:moveTo>
                  <a:cubicBezTo>
                    <a:pt x="598" y="1"/>
                    <a:pt x="487" y="24"/>
                    <a:pt x="378" y="73"/>
                  </a:cubicBezTo>
                  <a:cubicBezTo>
                    <a:pt x="101" y="197"/>
                    <a:pt x="1" y="476"/>
                    <a:pt x="1" y="799"/>
                  </a:cubicBezTo>
                  <a:cubicBezTo>
                    <a:pt x="1" y="1239"/>
                    <a:pt x="267" y="1454"/>
                    <a:pt x="707" y="1454"/>
                  </a:cubicBezTo>
                  <a:cubicBezTo>
                    <a:pt x="1029" y="1454"/>
                    <a:pt x="1308" y="1403"/>
                    <a:pt x="1432" y="1127"/>
                  </a:cubicBezTo>
                  <a:cubicBezTo>
                    <a:pt x="1479" y="1024"/>
                    <a:pt x="1503" y="912"/>
                    <a:pt x="1503" y="799"/>
                  </a:cubicBezTo>
                  <a:cubicBezTo>
                    <a:pt x="1503" y="339"/>
                    <a:pt x="1126" y="1"/>
                    <a:pt x="7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8"/>
            <p:cNvSpPr/>
            <p:nvPr/>
          </p:nvSpPr>
          <p:spPr>
            <a:xfrm>
              <a:off x="1643800" y="2123350"/>
              <a:ext cx="30025" cy="38625"/>
            </a:xfrm>
            <a:custGeom>
              <a:rect b="b" l="l" r="r" t="t"/>
              <a:pathLst>
                <a:path extrusionOk="0" h="1545" w="1201">
                  <a:moveTo>
                    <a:pt x="750" y="1"/>
                  </a:moveTo>
                  <a:cubicBezTo>
                    <a:pt x="589" y="1"/>
                    <a:pt x="437" y="100"/>
                    <a:pt x="377" y="260"/>
                  </a:cubicBezTo>
                  <a:lnTo>
                    <a:pt x="98" y="1005"/>
                  </a:lnTo>
                  <a:cubicBezTo>
                    <a:pt x="1" y="1266"/>
                    <a:pt x="193" y="1544"/>
                    <a:pt x="470" y="1544"/>
                  </a:cubicBezTo>
                  <a:cubicBezTo>
                    <a:pt x="637" y="1544"/>
                    <a:pt x="786" y="1441"/>
                    <a:pt x="844" y="1286"/>
                  </a:cubicBezTo>
                  <a:lnTo>
                    <a:pt x="1124" y="539"/>
                  </a:lnTo>
                  <a:cubicBezTo>
                    <a:pt x="1201" y="332"/>
                    <a:pt x="1096" y="103"/>
                    <a:pt x="891" y="26"/>
                  </a:cubicBezTo>
                  <a:cubicBezTo>
                    <a:pt x="844" y="9"/>
                    <a:pt x="797" y="1"/>
                    <a:pt x="7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8"/>
            <p:cNvSpPr/>
            <p:nvPr/>
          </p:nvSpPr>
          <p:spPr>
            <a:xfrm>
              <a:off x="1406175" y="2533525"/>
              <a:ext cx="42150" cy="38125"/>
            </a:xfrm>
            <a:custGeom>
              <a:rect b="b" l="l" r="r" t="t"/>
              <a:pathLst>
                <a:path extrusionOk="0" h="1525" w="1686">
                  <a:moveTo>
                    <a:pt x="630" y="0"/>
                  </a:moveTo>
                  <a:lnTo>
                    <a:pt x="630" y="0"/>
                  </a:lnTo>
                  <a:cubicBezTo>
                    <a:pt x="122" y="231"/>
                    <a:pt x="1" y="897"/>
                    <a:pt x="396" y="1291"/>
                  </a:cubicBezTo>
                  <a:cubicBezTo>
                    <a:pt x="554" y="1450"/>
                    <a:pt x="757" y="1525"/>
                    <a:pt x="958" y="1525"/>
                  </a:cubicBezTo>
                  <a:cubicBezTo>
                    <a:pt x="1256" y="1525"/>
                    <a:pt x="1549" y="1359"/>
                    <a:pt x="1686" y="1056"/>
                  </a:cubicBezTo>
                  <a:lnTo>
                    <a:pt x="1686" y="1056"/>
                  </a:lnTo>
                  <a:cubicBezTo>
                    <a:pt x="1583" y="1103"/>
                    <a:pt x="1471" y="1127"/>
                    <a:pt x="1358" y="1127"/>
                  </a:cubicBezTo>
                  <a:cubicBezTo>
                    <a:pt x="779" y="1125"/>
                    <a:pt x="393" y="528"/>
                    <a:pt x="6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8"/>
            <p:cNvSpPr/>
            <p:nvPr/>
          </p:nvSpPr>
          <p:spPr>
            <a:xfrm>
              <a:off x="1790675" y="2531750"/>
              <a:ext cx="37925" cy="38900"/>
            </a:xfrm>
            <a:custGeom>
              <a:rect b="b" l="l" r="r" t="t"/>
              <a:pathLst>
                <a:path extrusionOk="0" h="1556" w="1517">
                  <a:moveTo>
                    <a:pt x="720" y="0"/>
                  </a:moveTo>
                  <a:cubicBezTo>
                    <a:pt x="611" y="0"/>
                    <a:pt x="500" y="23"/>
                    <a:pt x="392" y="71"/>
                  </a:cubicBezTo>
                  <a:cubicBezTo>
                    <a:pt x="115" y="197"/>
                    <a:pt x="0" y="476"/>
                    <a:pt x="0" y="799"/>
                  </a:cubicBezTo>
                  <a:cubicBezTo>
                    <a:pt x="0" y="1239"/>
                    <a:pt x="280" y="1556"/>
                    <a:pt x="720" y="1556"/>
                  </a:cubicBezTo>
                  <a:cubicBezTo>
                    <a:pt x="1043" y="1556"/>
                    <a:pt x="1322" y="1403"/>
                    <a:pt x="1446" y="1125"/>
                  </a:cubicBezTo>
                  <a:cubicBezTo>
                    <a:pt x="1493" y="1024"/>
                    <a:pt x="1517" y="912"/>
                    <a:pt x="1517" y="799"/>
                  </a:cubicBezTo>
                  <a:cubicBezTo>
                    <a:pt x="1517" y="339"/>
                    <a:pt x="1140" y="0"/>
                    <a:pt x="7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8"/>
            <p:cNvSpPr/>
            <p:nvPr/>
          </p:nvSpPr>
          <p:spPr>
            <a:xfrm>
              <a:off x="1784725" y="2533525"/>
              <a:ext cx="42150" cy="38125"/>
            </a:xfrm>
            <a:custGeom>
              <a:rect b="b" l="l" r="r" t="t"/>
              <a:pathLst>
                <a:path extrusionOk="0" h="1525" w="1686">
                  <a:moveTo>
                    <a:pt x="630" y="0"/>
                  </a:moveTo>
                  <a:lnTo>
                    <a:pt x="630" y="0"/>
                  </a:lnTo>
                  <a:cubicBezTo>
                    <a:pt x="122" y="231"/>
                    <a:pt x="0" y="897"/>
                    <a:pt x="395" y="1291"/>
                  </a:cubicBezTo>
                  <a:cubicBezTo>
                    <a:pt x="554" y="1450"/>
                    <a:pt x="757" y="1525"/>
                    <a:pt x="957" y="1525"/>
                  </a:cubicBezTo>
                  <a:cubicBezTo>
                    <a:pt x="1255" y="1525"/>
                    <a:pt x="1549" y="1359"/>
                    <a:pt x="1686" y="1054"/>
                  </a:cubicBezTo>
                  <a:lnTo>
                    <a:pt x="1686" y="1054"/>
                  </a:lnTo>
                  <a:cubicBezTo>
                    <a:pt x="1582" y="1101"/>
                    <a:pt x="1470" y="1125"/>
                    <a:pt x="1357" y="1125"/>
                  </a:cubicBezTo>
                  <a:lnTo>
                    <a:pt x="1357" y="1127"/>
                  </a:lnTo>
                  <a:cubicBezTo>
                    <a:pt x="779" y="1125"/>
                    <a:pt x="392" y="528"/>
                    <a:pt x="6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8"/>
            <p:cNvSpPr/>
            <p:nvPr/>
          </p:nvSpPr>
          <p:spPr>
            <a:xfrm>
              <a:off x="1521850" y="2362425"/>
              <a:ext cx="306750" cy="89700"/>
            </a:xfrm>
            <a:custGeom>
              <a:rect b="b" l="l" r="r" t="t"/>
              <a:pathLst>
                <a:path extrusionOk="0" h="3588" w="12270">
                  <a:moveTo>
                    <a:pt x="3902" y="1"/>
                  </a:moveTo>
                  <a:lnTo>
                    <a:pt x="0" y="2890"/>
                  </a:lnTo>
                  <a:lnTo>
                    <a:pt x="317" y="3587"/>
                  </a:lnTo>
                  <a:lnTo>
                    <a:pt x="12270" y="3587"/>
                  </a:lnTo>
                  <a:cubicBezTo>
                    <a:pt x="10166" y="1379"/>
                    <a:pt x="7195" y="1"/>
                    <a:pt x="39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8"/>
            <p:cNvSpPr/>
            <p:nvPr/>
          </p:nvSpPr>
          <p:spPr>
            <a:xfrm>
              <a:off x="1410225" y="2362425"/>
              <a:ext cx="268975" cy="89675"/>
            </a:xfrm>
            <a:custGeom>
              <a:rect b="b" l="l" r="r" t="t"/>
              <a:pathLst>
                <a:path extrusionOk="0" h="3587" w="10759">
                  <a:moveTo>
                    <a:pt x="8367" y="1"/>
                  </a:moveTo>
                  <a:cubicBezTo>
                    <a:pt x="5077" y="1"/>
                    <a:pt x="2105" y="1379"/>
                    <a:pt x="0" y="3586"/>
                  </a:cubicBezTo>
                  <a:lnTo>
                    <a:pt x="4782" y="3586"/>
                  </a:lnTo>
                  <a:cubicBezTo>
                    <a:pt x="6391" y="1895"/>
                    <a:pt x="8475" y="732"/>
                    <a:pt x="10759" y="250"/>
                  </a:cubicBezTo>
                  <a:cubicBezTo>
                    <a:pt x="9973" y="84"/>
                    <a:pt x="9171" y="1"/>
                    <a:pt x="83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8"/>
            <p:cNvSpPr/>
            <p:nvPr/>
          </p:nvSpPr>
          <p:spPr>
            <a:xfrm>
              <a:off x="1570825" y="2332550"/>
              <a:ext cx="128300" cy="28875"/>
            </a:xfrm>
            <a:custGeom>
              <a:rect b="b" l="l" r="r" t="t"/>
              <a:pathLst>
                <a:path extrusionOk="0" h="1155" w="5132">
                  <a:moveTo>
                    <a:pt x="748" y="0"/>
                  </a:moveTo>
                  <a:lnTo>
                    <a:pt x="1" y="1155"/>
                  </a:lnTo>
                  <a:lnTo>
                    <a:pt x="5131" y="841"/>
                  </a:lnTo>
                  <a:lnTo>
                    <a:pt x="5131" y="399"/>
                  </a:lnTo>
                  <a:cubicBezTo>
                    <a:pt x="5131" y="179"/>
                    <a:pt x="4953" y="0"/>
                    <a:pt x="4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8"/>
            <p:cNvSpPr/>
            <p:nvPr/>
          </p:nvSpPr>
          <p:spPr>
            <a:xfrm>
              <a:off x="1539700" y="2332550"/>
              <a:ext cx="159425" cy="40950"/>
            </a:xfrm>
            <a:custGeom>
              <a:rect b="b" l="l" r="r" t="t"/>
              <a:pathLst>
                <a:path extrusionOk="0" h="1638" w="6377">
                  <a:moveTo>
                    <a:pt x="397" y="0"/>
                  </a:moveTo>
                  <a:cubicBezTo>
                    <a:pt x="178" y="0"/>
                    <a:pt x="1" y="179"/>
                    <a:pt x="1" y="398"/>
                  </a:cubicBezTo>
                  <a:lnTo>
                    <a:pt x="1" y="1637"/>
                  </a:lnTo>
                  <a:lnTo>
                    <a:pt x="6376" y="1637"/>
                  </a:lnTo>
                  <a:lnTo>
                    <a:pt x="6376" y="841"/>
                  </a:lnTo>
                  <a:lnTo>
                    <a:pt x="2789" y="841"/>
                  </a:lnTo>
                  <a:cubicBezTo>
                    <a:pt x="2349" y="841"/>
                    <a:pt x="1993" y="484"/>
                    <a:pt x="1993" y="43"/>
                  </a:cubicBezTo>
                  <a:lnTo>
                    <a:pt x="1993" y="0"/>
                  </a:lnTo>
                  <a:lnTo>
                    <a:pt x="400" y="0"/>
                  </a:lnTo>
                  <a:cubicBezTo>
                    <a:pt x="399" y="0"/>
                    <a:pt x="398" y="0"/>
                    <a:pt x="3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8"/>
            <p:cNvSpPr/>
            <p:nvPr/>
          </p:nvSpPr>
          <p:spPr>
            <a:xfrm>
              <a:off x="1300625" y="2641375"/>
              <a:ext cx="637575" cy="19925"/>
            </a:xfrm>
            <a:custGeom>
              <a:rect b="b" l="l" r="r" t="t"/>
              <a:pathLst>
                <a:path extrusionOk="0" h="797" w="25503">
                  <a:moveTo>
                    <a:pt x="396" y="0"/>
                  </a:moveTo>
                  <a:cubicBezTo>
                    <a:pt x="178" y="0"/>
                    <a:pt x="1" y="179"/>
                    <a:pt x="1" y="398"/>
                  </a:cubicBezTo>
                  <a:cubicBezTo>
                    <a:pt x="1" y="619"/>
                    <a:pt x="179" y="797"/>
                    <a:pt x="398" y="797"/>
                  </a:cubicBezTo>
                  <a:lnTo>
                    <a:pt x="25104" y="797"/>
                  </a:lnTo>
                  <a:cubicBezTo>
                    <a:pt x="25324" y="797"/>
                    <a:pt x="25502" y="619"/>
                    <a:pt x="25502" y="398"/>
                  </a:cubicBezTo>
                  <a:cubicBezTo>
                    <a:pt x="25502" y="179"/>
                    <a:pt x="25324" y="0"/>
                    <a:pt x="25104" y="0"/>
                  </a:cubicBezTo>
                  <a:lnTo>
                    <a:pt x="398" y="0"/>
                  </a:lnTo>
                  <a:cubicBezTo>
                    <a:pt x="398" y="0"/>
                    <a:pt x="397" y="0"/>
                    <a:pt x="3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 name="Google Shape;882;p38"/>
          <p:cNvSpPr/>
          <p:nvPr/>
        </p:nvSpPr>
        <p:spPr>
          <a:xfrm>
            <a:off x="2539000" y="1826050"/>
            <a:ext cx="1280425" cy="218250"/>
          </a:xfrm>
          <a:custGeom>
            <a:rect b="b" l="l" r="r" t="t"/>
            <a:pathLst>
              <a:path extrusionOk="0" h="8730" w="51217">
                <a:moveTo>
                  <a:pt x="0" y="0"/>
                </a:moveTo>
                <a:cubicBezTo>
                  <a:pt x="4365" y="340"/>
                  <a:pt x="17655" y="582"/>
                  <a:pt x="26191" y="2037"/>
                </a:cubicBezTo>
                <a:cubicBezTo>
                  <a:pt x="34727" y="3492"/>
                  <a:pt x="47046" y="7615"/>
                  <a:pt x="51217" y="8730"/>
                </a:cubicBezTo>
              </a:path>
            </a:pathLst>
          </a:custGeom>
          <a:noFill/>
          <a:ln cap="flat" cmpd="sng" w="28575">
            <a:solidFill>
              <a:schemeClr val="accent4"/>
            </a:solidFill>
            <a:prstDash val="solid"/>
            <a:round/>
            <a:headEnd len="med" w="med" type="none"/>
            <a:tailEnd len="med" w="med" type="triangle"/>
          </a:ln>
        </p:spPr>
      </p:sp>
      <p:sp>
        <p:nvSpPr>
          <p:cNvPr id="883" name="Google Shape;883;p38"/>
          <p:cNvSpPr/>
          <p:nvPr/>
        </p:nvSpPr>
        <p:spPr>
          <a:xfrm>
            <a:off x="5036550" y="2169350"/>
            <a:ext cx="1827166" cy="311443"/>
          </a:xfrm>
          <a:custGeom>
            <a:rect b="b" l="l" r="r" t="t"/>
            <a:pathLst>
              <a:path extrusionOk="0" h="8730" w="51217">
                <a:moveTo>
                  <a:pt x="0" y="0"/>
                </a:moveTo>
                <a:cubicBezTo>
                  <a:pt x="4365" y="340"/>
                  <a:pt x="17655" y="582"/>
                  <a:pt x="26191" y="2037"/>
                </a:cubicBezTo>
                <a:cubicBezTo>
                  <a:pt x="34727" y="3492"/>
                  <a:pt x="47046" y="7615"/>
                  <a:pt x="51217" y="8730"/>
                </a:cubicBezTo>
              </a:path>
            </a:pathLst>
          </a:custGeom>
          <a:noFill/>
          <a:ln cap="flat" cmpd="sng" w="28575">
            <a:solidFill>
              <a:schemeClr val="accent4"/>
            </a:solidFill>
            <a:prstDash val="solid"/>
            <a:round/>
            <a:headEnd len="med" w="med" type="none"/>
            <a:tailEnd len="med" w="med" type="triangle"/>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39"/>
          <p:cNvSpPr txBox="1"/>
          <p:nvPr>
            <p:ph idx="1" type="subTitle"/>
          </p:nvPr>
        </p:nvSpPr>
        <p:spPr>
          <a:xfrm>
            <a:off x="101850" y="2848288"/>
            <a:ext cx="2455500" cy="60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solidFill>
                  <a:schemeClr val="accent4"/>
                </a:solidFill>
              </a:rPr>
              <a:t>FUTURE MODELLING</a:t>
            </a:r>
            <a:endParaRPr sz="2700">
              <a:solidFill>
                <a:schemeClr val="accent4"/>
              </a:solidFill>
            </a:endParaRPr>
          </a:p>
        </p:txBody>
      </p:sp>
      <p:sp>
        <p:nvSpPr>
          <p:cNvPr id="889" name="Google Shape;889;p39"/>
          <p:cNvSpPr txBox="1"/>
          <p:nvPr>
            <p:ph idx="2" type="subTitle"/>
          </p:nvPr>
        </p:nvSpPr>
        <p:spPr>
          <a:xfrm>
            <a:off x="2557389" y="2848288"/>
            <a:ext cx="2455500" cy="60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solidFill>
                  <a:schemeClr val="accent4"/>
                </a:solidFill>
              </a:rPr>
              <a:t>APPLICATION</a:t>
            </a:r>
            <a:endParaRPr sz="2700">
              <a:solidFill>
                <a:schemeClr val="accent4"/>
              </a:solidFill>
            </a:endParaRPr>
          </a:p>
        </p:txBody>
      </p:sp>
      <p:sp>
        <p:nvSpPr>
          <p:cNvPr id="890" name="Google Shape;890;p39"/>
          <p:cNvSpPr txBox="1"/>
          <p:nvPr>
            <p:ph type="title"/>
          </p:nvPr>
        </p:nvSpPr>
        <p:spPr>
          <a:xfrm>
            <a:off x="311700" y="2325"/>
            <a:ext cx="8520600" cy="7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chemeClr val="accent2"/>
                </a:solidFill>
              </a:rPr>
              <a:t>FUTURE goals</a:t>
            </a:r>
            <a:endParaRPr sz="3400">
              <a:solidFill>
                <a:schemeClr val="accent2"/>
              </a:solidFill>
            </a:endParaRPr>
          </a:p>
          <a:p>
            <a:pPr indent="0" lvl="0" marL="0" rtl="0" algn="ctr">
              <a:spcBef>
                <a:spcPts val="0"/>
              </a:spcBef>
              <a:spcAft>
                <a:spcPts val="0"/>
              </a:spcAft>
              <a:buNone/>
            </a:pPr>
            <a:r>
              <a:t/>
            </a:r>
            <a:endParaRPr sz="3900">
              <a:solidFill>
                <a:schemeClr val="accent2"/>
              </a:solidFill>
            </a:endParaRPr>
          </a:p>
        </p:txBody>
      </p:sp>
      <p:sp>
        <p:nvSpPr>
          <p:cNvPr id="891" name="Google Shape;891;p39"/>
          <p:cNvSpPr/>
          <p:nvPr/>
        </p:nvSpPr>
        <p:spPr>
          <a:xfrm>
            <a:off x="585361" y="1085350"/>
            <a:ext cx="1488300" cy="1488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9"/>
          <p:cNvSpPr/>
          <p:nvPr/>
        </p:nvSpPr>
        <p:spPr>
          <a:xfrm>
            <a:off x="3040901" y="1085350"/>
            <a:ext cx="1488300" cy="14883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39"/>
          <p:cNvGrpSpPr/>
          <p:nvPr/>
        </p:nvGrpSpPr>
        <p:grpSpPr>
          <a:xfrm>
            <a:off x="1055259" y="1432716"/>
            <a:ext cx="548899" cy="823269"/>
            <a:chOff x="5719525" y="291525"/>
            <a:chExt cx="425075" cy="637600"/>
          </a:xfrm>
        </p:grpSpPr>
        <p:sp>
          <p:nvSpPr>
            <p:cNvPr id="894" name="Google Shape;894;p39"/>
            <p:cNvSpPr/>
            <p:nvPr/>
          </p:nvSpPr>
          <p:spPr>
            <a:xfrm>
              <a:off x="5722725" y="483800"/>
              <a:ext cx="418625" cy="322000"/>
            </a:xfrm>
            <a:custGeom>
              <a:rect b="b" l="l" r="r" t="t"/>
              <a:pathLst>
                <a:path extrusionOk="0" h="12880" w="16745">
                  <a:moveTo>
                    <a:pt x="10397" y="1"/>
                  </a:moveTo>
                  <a:lnTo>
                    <a:pt x="5541" y="820"/>
                  </a:lnTo>
                  <a:cubicBezTo>
                    <a:pt x="5019" y="1411"/>
                    <a:pt x="4731" y="2172"/>
                    <a:pt x="4731" y="2962"/>
                  </a:cubicBezTo>
                  <a:lnTo>
                    <a:pt x="4731" y="4937"/>
                  </a:lnTo>
                  <a:cubicBezTo>
                    <a:pt x="4731" y="5673"/>
                    <a:pt x="4480" y="6386"/>
                    <a:pt x="4020" y="6960"/>
                  </a:cubicBezTo>
                  <a:lnTo>
                    <a:pt x="759" y="11036"/>
                  </a:lnTo>
                  <a:cubicBezTo>
                    <a:pt x="403" y="11482"/>
                    <a:pt x="144" y="11997"/>
                    <a:pt x="1" y="12549"/>
                  </a:cubicBezTo>
                  <a:lnTo>
                    <a:pt x="277" y="12880"/>
                  </a:lnTo>
                  <a:lnTo>
                    <a:pt x="16468" y="12880"/>
                  </a:lnTo>
                  <a:lnTo>
                    <a:pt x="16744" y="12550"/>
                  </a:lnTo>
                  <a:cubicBezTo>
                    <a:pt x="16601" y="11997"/>
                    <a:pt x="16342" y="11482"/>
                    <a:pt x="15986" y="11036"/>
                  </a:cubicBezTo>
                  <a:lnTo>
                    <a:pt x="15987" y="11036"/>
                  </a:lnTo>
                  <a:lnTo>
                    <a:pt x="12726" y="6960"/>
                  </a:lnTo>
                  <a:cubicBezTo>
                    <a:pt x="12266" y="6386"/>
                    <a:pt x="12016" y="5673"/>
                    <a:pt x="12016" y="4937"/>
                  </a:cubicBezTo>
                  <a:lnTo>
                    <a:pt x="12016" y="2962"/>
                  </a:lnTo>
                  <a:cubicBezTo>
                    <a:pt x="12016" y="2103"/>
                    <a:pt x="11675" y="1280"/>
                    <a:pt x="11068" y="671"/>
                  </a:cubicBezTo>
                  <a:lnTo>
                    <a:pt x="103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9"/>
            <p:cNvSpPr/>
            <p:nvPr/>
          </p:nvSpPr>
          <p:spPr>
            <a:xfrm>
              <a:off x="5719525" y="797500"/>
              <a:ext cx="425075" cy="40525"/>
            </a:xfrm>
            <a:custGeom>
              <a:rect b="b" l="l" r="r" t="t"/>
              <a:pathLst>
                <a:path extrusionOk="0" h="1621" w="17003">
                  <a:moveTo>
                    <a:pt x="130" y="1"/>
                  </a:moveTo>
                  <a:cubicBezTo>
                    <a:pt x="44" y="333"/>
                    <a:pt x="0" y="674"/>
                    <a:pt x="0" y="1017"/>
                  </a:cubicBezTo>
                  <a:lnTo>
                    <a:pt x="0" y="1216"/>
                  </a:lnTo>
                  <a:cubicBezTo>
                    <a:pt x="0" y="1440"/>
                    <a:pt x="181" y="1621"/>
                    <a:pt x="406" y="1621"/>
                  </a:cubicBezTo>
                  <a:lnTo>
                    <a:pt x="16598" y="1621"/>
                  </a:lnTo>
                  <a:cubicBezTo>
                    <a:pt x="16821" y="1621"/>
                    <a:pt x="17002" y="1440"/>
                    <a:pt x="17002" y="1216"/>
                  </a:cubicBezTo>
                  <a:lnTo>
                    <a:pt x="17002" y="1017"/>
                  </a:lnTo>
                  <a:cubicBezTo>
                    <a:pt x="17002" y="674"/>
                    <a:pt x="16959" y="333"/>
                    <a:pt x="168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9"/>
            <p:cNvSpPr/>
            <p:nvPr/>
          </p:nvSpPr>
          <p:spPr>
            <a:xfrm>
              <a:off x="5861225" y="483800"/>
              <a:ext cx="20250" cy="354225"/>
            </a:xfrm>
            <a:custGeom>
              <a:rect b="b" l="l" r="r" t="t"/>
              <a:pathLst>
                <a:path extrusionOk="0" h="14169" w="810">
                  <a:moveTo>
                    <a:pt x="809" y="1"/>
                  </a:moveTo>
                  <a:lnTo>
                    <a:pt x="139" y="671"/>
                  </a:lnTo>
                  <a:cubicBezTo>
                    <a:pt x="89" y="721"/>
                    <a:pt x="45" y="767"/>
                    <a:pt x="0" y="820"/>
                  </a:cubicBezTo>
                  <a:lnTo>
                    <a:pt x="0" y="14169"/>
                  </a:lnTo>
                  <a:lnTo>
                    <a:pt x="809" y="14169"/>
                  </a:lnTo>
                  <a:lnTo>
                    <a:pt x="8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9"/>
            <p:cNvSpPr/>
            <p:nvPr/>
          </p:nvSpPr>
          <p:spPr>
            <a:xfrm>
              <a:off x="5890950" y="337600"/>
              <a:ext cx="91725" cy="430050"/>
            </a:xfrm>
            <a:custGeom>
              <a:rect b="b" l="l" r="r" t="t"/>
              <a:pathLst>
                <a:path extrusionOk="0" h="17202" w="3669">
                  <a:moveTo>
                    <a:pt x="1495" y="1"/>
                  </a:moveTo>
                  <a:lnTo>
                    <a:pt x="430" y="590"/>
                  </a:lnTo>
                  <a:lnTo>
                    <a:pt x="1" y="17201"/>
                  </a:lnTo>
                  <a:lnTo>
                    <a:pt x="1" y="17201"/>
                  </a:lnTo>
                  <a:lnTo>
                    <a:pt x="3668" y="16778"/>
                  </a:lnTo>
                  <a:lnTo>
                    <a:pt x="3668" y="4434"/>
                  </a:lnTo>
                  <a:cubicBezTo>
                    <a:pt x="3668" y="3759"/>
                    <a:pt x="3592" y="3088"/>
                    <a:pt x="3440" y="2430"/>
                  </a:cubicBezTo>
                  <a:lnTo>
                    <a:pt x="3440" y="2432"/>
                  </a:lnTo>
                  <a:lnTo>
                    <a:pt x="3015" y="587"/>
                  </a:lnTo>
                  <a:lnTo>
                    <a:pt x="14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9"/>
            <p:cNvSpPr/>
            <p:nvPr/>
          </p:nvSpPr>
          <p:spPr>
            <a:xfrm>
              <a:off x="5881450" y="352250"/>
              <a:ext cx="101225" cy="425050"/>
            </a:xfrm>
            <a:custGeom>
              <a:rect b="b" l="l" r="r" t="t"/>
              <a:pathLst>
                <a:path extrusionOk="0" h="17002" w="4049">
                  <a:moveTo>
                    <a:pt x="654" y="1"/>
                  </a:moveTo>
                  <a:lnTo>
                    <a:pt x="228" y="1846"/>
                  </a:lnTo>
                  <a:cubicBezTo>
                    <a:pt x="77" y="2502"/>
                    <a:pt x="0" y="3174"/>
                    <a:pt x="0" y="3849"/>
                  </a:cubicBezTo>
                  <a:lnTo>
                    <a:pt x="0" y="17001"/>
                  </a:lnTo>
                  <a:lnTo>
                    <a:pt x="4048" y="17001"/>
                  </a:lnTo>
                  <a:lnTo>
                    <a:pt x="4048" y="16192"/>
                  </a:lnTo>
                  <a:lnTo>
                    <a:pt x="2025" y="16192"/>
                  </a:lnTo>
                  <a:cubicBezTo>
                    <a:pt x="1353" y="16192"/>
                    <a:pt x="810" y="15649"/>
                    <a:pt x="810" y="14978"/>
                  </a:cubicBezTo>
                  <a:lnTo>
                    <a:pt x="810" y="4"/>
                  </a:lnTo>
                  <a:lnTo>
                    <a:pt x="6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9"/>
            <p:cNvSpPr/>
            <p:nvPr/>
          </p:nvSpPr>
          <p:spPr>
            <a:xfrm>
              <a:off x="5873525" y="777275"/>
              <a:ext cx="129375" cy="92050"/>
            </a:xfrm>
            <a:custGeom>
              <a:rect b="b" l="l" r="r" t="t"/>
              <a:pathLst>
                <a:path extrusionOk="0" h="3682" w="5175">
                  <a:moveTo>
                    <a:pt x="317" y="0"/>
                  </a:moveTo>
                  <a:lnTo>
                    <a:pt x="0" y="810"/>
                  </a:lnTo>
                  <a:lnTo>
                    <a:pt x="0" y="3682"/>
                  </a:lnTo>
                  <a:lnTo>
                    <a:pt x="5174" y="3240"/>
                  </a:lnTo>
                  <a:lnTo>
                    <a:pt x="5174" y="810"/>
                  </a:lnTo>
                  <a:cubicBezTo>
                    <a:pt x="5174" y="363"/>
                    <a:pt x="4812" y="0"/>
                    <a:pt x="4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9"/>
            <p:cNvSpPr/>
            <p:nvPr/>
          </p:nvSpPr>
          <p:spPr>
            <a:xfrm>
              <a:off x="5897575" y="410700"/>
              <a:ext cx="68475" cy="30575"/>
            </a:xfrm>
            <a:custGeom>
              <a:rect b="b" l="l" r="r" t="t"/>
              <a:pathLst>
                <a:path extrusionOk="0" h="1223" w="2739">
                  <a:moveTo>
                    <a:pt x="1380" y="0"/>
                  </a:moveTo>
                  <a:cubicBezTo>
                    <a:pt x="993" y="0"/>
                    <a:pt x="606" y="96"/>
                    <a:pt x="300" y="289"/>
                  </a:cubicBezTo>
                  <a:cubicBezTo>
                    <a:pt x="68" y="440"/>
                    <a:pt x="1" y="748"/>
                    <a:pt x="149" y="982"/>
                  </a:cubicBezTo>
                  <a:cubicBezTo>
                    <a:pt x="245" y="1135"/>
                    <a:pt x="409" y="1219"/>
                    <a:pt x="577" y="1219"/>
                  </a:cubicBezTo>
                  <a:cubicBezTo>
                    <a:pt x="666" y="1219"/>
                    <a:pt x="757" y="1195"/>
                    <a:pt x="840" y="1145"/>
                  </a:cubicBezTo>
                  <a:cubicBezTo>
                    <a:pt x="985" y="1053"/>
                    <a:pt x="1182" y="1007"/>
                    <a:pt x="1379" y="1007"/>
                  </a:cubicBezTo>
                  <a:cubicBezTo>
                    <a:pt x="1576" y="1007"/>
                    <a:pt x="1773" y="1053"/>
                    <a:pt x="1919" y="1145"/>
                  </a:cubicBezTo>
                  <a:cubicBezTo>
                    <a:pt x="2000" y="1196"/>
                    <a:pt x="2093" y="1222"/>
                    <a:pt x="2188" y="1222"/>
                  </a:cubicBezTo>
                  <a:lnTo>
                    <a:pt x="2189" y="1222"/>
                  </a:lnTo>
                  <a:cubicBezTo>
                    <a:pt x="2414" y="1222"/>
                    <a:pt x="2612" y="1074"/>
                    <a:pt x="2676" y="857"/>
                  </a:cubicBezTo>
                  <a:cubicBezTo>
                    <a:pt x="2738" y="641"/>
                    <a:pt x="2651" y="409"/>
                    <a:pt x="2460" y="289"/>
                  </a:cubicBezTo>
                  <a:cubicBezTo>
                    <a:pt x="2154" y="96"/>
                    <a:pt x="1767" y="0"/>
                    <a:pt x="13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9"/>
            <p:cNvSpPr/>
            <p:nvPr/>
          </p:nvSpPr>
          <p:spPr>
            <a:xfrm>
              <a:off x="5897775" y="291525"/>
              <a:ext cx="68550" cy="60750"/>
            </a:xfrm>
            <a:custGeom>
              <a:rect b="b" l="l" r="r" t="t"/>
              <a:pathLst>
                <a:path extrusionOk="0" h="2430" w="2742">
                  <a:moveTo>
                    <a:pt x="1372" y="0"/>
                  </a:moveTo>
                  <a:cubicBezTo>
                    <a:pt x="898" y="0"/>
                    <a:pt x="486" y="329"/>
                    <a:pt x="380" y="790"/>
                  </a:cubicBezTo>
                  <a:lnTo>
                    <a:pt x="1" y="2430"/>
                  </a:lnTo>
                  <a:lnTo>
                    <a:pt x="2742" y="2430"/>
                  </a:lnTo>
                  <a:lnTo>
                    <a:pt x="2362" y="790"/>
                  </a:lnTo>
                  <a:cubicBezTo>
                    <a:pt x="2256" y="329"/>
                    <a:pt x="1845" y="0"/>
                    <a:pt x="13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9"/>
            <p:cNvSpPr/>
            <p:nvPr/>
          </p:nvSpPr>
          <p:spPr>
            <a:xfrm>
              <a:off x="5810600" y="797500"/>
              <a:ext cx="20250" cy="40525"/>
            </a:xfrm>
            <a:custGeom>
              <a:rect b="b" l="l" r="r" t="t"/>
              <a:pathLst>
                <a:path extrusionOk="0" h="1621" w="810">
                  <a:moveTo>
                    <a:pt x="0" y="1"/>
                  </a:moveTo>
                  <a:lnTo>
                    <a:pt x="0" y="1621"/>
                  </a:lnTo>
                  <a:lnTo>
                    <a:pt x="810" y="1621"/>
                  </a:lnTo>
                  <a:lnTo>
                    <a:pt x="8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9"/>
            <p:cNvSpPr/>
            <p:nvPr/>
          </p:nvSpPr>
          <p:spPr>
            <a:xfrm>
              <a:off x="5760025" y="797500"/>
              <a:ext cx="20250" cy="40525"/>
            </a:xfrm>
            <a:custGeom>
              <a:rect b="b" l="l" r="r" t="t"/>
              <a:pathLst>
                <a:path extrusionOk="0" h="1621" w="810">
                  <a:moveTo>
                    <a:pt x="0" y="1"/>
                  </a:moveTo>
                  <a:lnTo>
                    <a:pt x="0" y="1621"/>
                  </a:lnTo>
                  <a:lnTo>
                    <a:pt x="809" y="1621"/>
                  </a:lnTo>
                  <a:lnTo>
                    <a:pt x="8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9"/>
            <p:cNvSpPr/>
            <p:nvPr/>
          </p:nvSpPr>
          <p:spPr>
            <a:xfrm>
              <a:off x="6083850" y="797500"/>
              <a:ext cx="20250" cy="40525"/>
            </a:xfrm>
            <a:custGeom>
              <a:rect b="b" l="l" r="r" t="t"/>
              <a:pathLst>
                <a:path extrusionOk="0" h="1621" w="810">
                  <a:moveTo>
                    <a:pt x="0" y="1"/>
                  </a:moveTo>
                  <a:lnTo>
                    <a:pt x="0" y="1621"/>
                  </a:lnTo>
                  <a:lnTo>
                    <a:pt x="809" y="1621"/>
                  </a:lnTo>
                  <a:lnTo>
                    <a:pt x="8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9"/>
            <p:cNvSpPr/>
            <p:nvPr/>
          </p:nvSpPr>
          <p:spPr>
            <a:xfrm>
              <a:off x="6033250" y="797500"/>
              <a:ext cx="20275" cy="40525"/>
            </a:xfrm>
            <a:custGeom>
              <a:rect b="b" l="l" r="r" t="t"/>
              <a:pathLst>
                <a:path extrusionOk="0" h="1621" w="811">
                  <a:moveTo>
                    <a:pt x="1" y="1"/>
                  </a:moveTo>
                  <a:lnTo>
                    <a:pt x="1" y="1621"/>
                  </a:lnTo>
                  <a:lnTo>
                    <a:pt x="810" y="1621"/>
                  </a:lnTo>
                  <a:lnTo>
                    <a:pt x="8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9"/>
            <p:cNvSpPr/>
            <p:nvPr/>
          </p:nvSpPr>
          <p:spPr>
            <a:xfrm>
              <a:off x="5872500" y="858250"/>
              <a:ext cx="130400" cy="29750"/>
            </a:xfrm>
            <a:custGeom>
              <a:rect b="b" l="l" r="r" t="t"/>
              <a:pathLst>
                <a:path extrusionOk="0" h="1190" w="5216">
                  <a:moveTo>
                    <a:pt x="358" y="0"/>
                  </a:moveTo>
                  <a:lnTo>
                    <a:pt x="24" y="351"/>
                  </a:lnTo>
                  <a:lnTo>
                    <a:pt x="0" y="1190"/>
                  </a:lnTo>
                  <a:lnTo>
                    <a:pt x="4549" y="1190"/>
                  </a:lnTo>
                  <a:lnTo>
                    <a:pt x="5215" y="809"/>
                  </a:lnTo>
                  <a:lnTo>
                    <a:pt x="52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9"/>
            <p:cNvSpPr/>
            <p:nvPr/>
          </p:nvSpPr>
          <p:spPr>
            <a:xfrm>
              <a:off x="5921800" y="746725"/>
              <a:ext cx="20500" cy="182400"/>
            </a:xfrm>
            <a:custGeom>
              <a:rect b="b" l="l" r="r" t="t"/>
              <a:pathLst>
                <a:path extrusionOk="0" h="7296" w="820">
                  <a:moveTo>
                    <a:pt x="410" y="0"/>
                  </a:moveTo>
                  <a:cubicBezTo>
                    <a:pt x="183" y="0"/>
                    <a:pt x="1" y="187"/>
                    <a:pt x="5" y="413"/>
                  </a:cubicBezTo>
                  <a:lnTo>
                    <a:pt x="5" y="6890"/>
                  </a:lnTo>
                  <a:cubicBezTo>
                    <a:pt x="5" y="7114"/>
                    <a:pt x="186" y="7295"/>
                    <a:pt x="411" y="7295"/>
                  </a:cubicBezTo>
                  <a:cubicBezTo>
                    <a:pt x="635" y="7295"/>
                    <a:pt x="816" y="7114"/>
                    <a:pt x="816" y="6890"/>
                  </a:cubicBezTo>
                  <a:lnTo>
                    <a:pt x="816" y="413"/>
                  </a:lnTo>
                  <a:cubicBezTo>
                    <a:pt x="820" y="187"/>
                    <a:pt x="637" y="0"/>
                    <a:pt x="4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9"/>
            <p:cNvSpPr/>
            <p:nvPr/>
          </p:nvSpPr>
          <p:spPr>
            <a:xfrm>
              <a:off x="5861225" y="858250"/>
              <a:ext cx="60700" cy="40475"/>
            </a:xfrm>
            <a:custGeom>
              <a:rect b="b" l="l" r="r" t="t"/>
              <a:pathLst>
                <a:path extrusionOk="0" h="1619" w="2428">
                  <a:moveTo>
                    <a:pt x="0" y="0"/>
                  </a:moveTo>
                  <a:lnTo>
                    <a:pt x="0" y="1214"/>
                  </a:lnTo>
                  <a:cubicBezTo>
                    <a:pt x="0" y="1438"/>
                    <a:pt x="181" y="1619"/>
                    <a:pt x="405" y="1619"/>
                  </a:cubicBezTo>
                  <a:lnTo>
                    <a:pt x="2428" y="1619"/>
                  </a:lnTo>
                  <a:lnTo>
                    <a:pt x="2428" y="809"/>
                  </a:lnTo>
                  <a:lnTo>
                    <a:pt x="1619" y="809"/>
                  </a:lnTo>
                  <a:cubicBezTo>
                    <a:pt x="1172" y="809"/>
                    <a:pt x="809" y="447"/>
                    <a:pt x="8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9"/>
            <p:cNvSpPr/>
            <p:nvPr/>
          </p:nvSpPr>
          <p:spPr>
            <a:xfrm>
              <a:off x="5861225" y="777275"/>
              <a:ext cx="20250" cy="81000"/>
            </a:xfrm>
            <a:custGeom>
              <a:rect b="b" l="l" r="r" t="t"/>
              <a:pathLst>
                <a:path extrusionOk="0" h="3240" w="810">
                  <a:moveTo>
                    <a:pt x="809" y="0"/>
                  </a:moveTo>
                  <a:cubicBezTo>
                    <a:pt x="362" y="0"/>
                    <a:pt x="0" y="363"/>
                    <a:pt x="0" y="810"/>
                  </a:cubicBezTo>
                  <a:lnTo>
                    <a:pt x="0" y="3239"/>
                  </a:lnTo>
                  <a:lnTo>
                    <a:pt x="809" y="3239"/>
                  </a:lnTo>
                  <a:lnTo>
                    <a:pt x="8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9"/>
            <p:cNvSpPr/>
            <p:nvPr/>
          </p:nvSpPr>
          <p:spPr>
            <a:xfrm>
              <a:off x="5942150" y="878475"/>
              <a:ext cx="60750" cy="20250"/>
            </a:xfrm>
            <a:custGeom>
              <a:rect b="b" l="l" r="r" t="t"/>
              <a:pathLst>
                <a:path extrusionOk="0" h="810" w="2430">
                  <a:moveTo>
                    <a:pt x="0" y="0"/>
                  </a:moveTo>
                  <a:lnTo>
                    <a:pt x="0" y="810"/>
                  </a:lnTo>
                  <a:lnTo>
                    <a:pt x="2025" y="810"/>
                  </a:lnTo>
                  <a:cubicBezTo>
                    <a:pt x="2248" y="810"/>
                    <a:pt x="2429" y="629"/>
                    <a:pt x="2429" y="405"/>
                  </a:cubicBezTo>
                  <a:lnTo>
                    <a:pt x="24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39"/>
          <p:cNvGrpSpPr/>
          <p:nvPr/>
        </p:nvGrpSpPr>
        <p:grpSpPr>
          <a:xfrm>
            <a:off x="3362243" y="1456492"/>
            <a:ext cx="825302" cy="775688"/>
            <a:chOff x="526300" y="400225"/>
            <a:chExt cx="639125" cy="600750"/>
          </a:xfrm>
        </p:grpSpPr>
        <p:sp>
          <p:nvSpPr>
            <p:cNvPr id="912" name="Google Shape;912;p39"/>
            <p:cNvSpPr/>
            <p:nvPr/>
          </p:nvSpPr>
          <p:spPr>
            <a:xfrm>
              <a:off x="935175" y="428700"/>
              <a:ext cx="215400" cy="354250"/>
            </a:xfrm>
            <a:custGeom>
              <a:rect b="b" l="l" r="r" t="t"/>
              <a:pathLst>
                <a:path extrusionOk="0" h="14170" w="8616">
                  <a:moveTo>
                    <a:pt x="421" y="0"/>
                  </a:moveTo>
                  <a:lnTo>
                    <a:pt x="1" y="689"/>
                  </a:lnTo>
                  <a:lnTo>
                    <a:pt x="7654" y="5348"/>
                  </a:lnTo>
                  <a:lnTo>
                    <a:pt x="4924" y="13925"/>
                  </a:lnTo>
                  <a:lnTo>
                    <a:pt x="5694" y="14170"/>
                  </a:lnTo>
                  <a:lnTo>
                    <a:pt x="8616" y="4990"/>
                  </a:lnTo>
                  <a:lnTo>
                    <a:pt x="4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9"/>
            <p:cNvSpPr/>
            <p:nvPr/>
          </p:nvSpPr>
          <p:spPr>
            <a:xfrm>
              <a:off x="822175" y="400225"/>
              <a:ext cx="273200" cy="411425"/>
            </a:xfrm>
            <a:custGeom>
              <a:rect b="b" l="l" r="r" t="t"/>
              <a:pathLst>
                <a:path extrusionOk="0" h="16457" w="10928">
                  <a:moveTo>
                    <a:pt x="4593" y="1"/>
                  </a:moveTo>
                  <a:cubicBezTo>
                    <a:pt x="4449" y="1"/>
                    <a:pt x="4305" y="75"/>
                    <a:pt x="4231" y="228"/>
                  </a:cubicBezTo>
                  <a:lnTo>
                    <a:pt x="4231" y="227"/>
                  </a:lnTo>
                  <a:lnTo>
                    <a:pt x="0" y="8883"/>
                  </a:lnTo>
                  <a:lnTo>
                    <a:pt x="215" y="9458"/>
                  </a:lnTo>
                  <a:lnTo>
                    <a:pt x="1397" y="10548"/>
                  </a:lnTo>
                  <a:lnTo>
                    <a:pt x="1200" y="12092"/>
                  </a:lnTo>
                  <a:lnTo>
                    <a:pt x="1415" y="12667"/>
                  </a:lnTo>
                  <a:lnTo>
                    <a:pt x="10288" y="16424"/>
                  </a:lnTo>
                  <a:cubicBezTo>
                    <a:pt x="10341" y="16446"/>
                    <a:pt x="10395" y="16456"/>
                    <a:pt x="10447" y="16456"/>
                  </a:cubicBezTo>
                  <a:cubicBezTo>
                    <a:pt x="10711" y="16456"/>
                    <a:pt x="10928" y="16188"/>
                    <a:pt x="10824" y="15910"/>
                  </a:cubicBezTo>
                  <a:lnTo>
                    <a:pt x="10162" y="14142"/>
                  </a:lnTo>
                  <a:lnTo>
                    <a:pt x="6393" y="8733"/>
                  </a:lnTo>
                  <a:lnTo>
                    <a:pt x="5633" y="2032"/>
                  </a:lnTo>
                  <a:lnTo>
                    <a:pt x="4972" y="263"/>
                  </a:lnTo>
                  <a:cubicBezTo>
                    <a:pt x="4907" y="90"/>
                    <a:pt x="4750" y="1"/>
                    <a:pt x="4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9"/>
            <p:cNvSpPr/>
            <p:nvPr/>
          </p:nvSpPr>
          <p:spPr>
            <a:xfrm>
              <a:off x="844500" y="659125"/>
              <a:ext cx="231725" cy="94625"/>
            </a:xfrm>
            <a:custGeom>
              <a:rect b="b" l="l" r="r" t="t"/>
              <a:pathLst>
                <a:path extrusionOk="0" h="3785" w="9269">
                  <a:moveTo>
                    <a:pt x="7854" y="1"/>
                  </a:moveTo>
                  <a:lnTo>
                    <a:pt x="678" y="390"/>
                  </a:lnTo>
                  <a:lnTo>
                    <a:pt x="0" y="912"/>
                  </a:lnTo>
                  <a:lnTo>
                    <a:pt x="307" y="1736"/>
                  </a:lnTo>
                  <a:lnTo>
                    <a:pt x="9269" y="3784"/>
                  </a:lnTo>
                  <a:lnTo>
                    <a:pt x="9269" y="3784"/>
                  </a:lnTo>
                  <a:lnTo>
                    <a:pt x="78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9"/>
            <p:cNvSpPr/>
            <p:nvPr/>
          </p:nvSpPr>
          <p:spPr>
            <a:xfrm>
              <a:off x="827550" y="451000"/>
              <a:ext cx="170875" cy="208575"/>
            </a:xfrm>
            <a:custGeom>
              <a:rect b="b" l="l" r="r" t="t"/>
              <a:pathLst>
                <a:path extrusionOk="0" h="8343" w="6835">
                  <a:moveTo>
                    <a:pt x="5418" y="1"/>
                  </a:moveTo>
                  <a:lnTo>
                    <a:pt x="0" y="7429"/>
                  </a:lnTo>
                  <a:lnTo>
                    <a:pt x="309" y="8251"/>
                  </a:lnTo>
                  <a:lnTo>
                    <a:pt x="1480" y="8343"/>
                  </a:lnTo>
                  <a:lnTo>
                    <a:pt x="6834" y="3786"/>
                  </a:lnTo>
                  <a:lnTo>
                    <a:pt x="541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9"/>
            <p:cNvSpPr/>
            <p:nvPr/>
          </p:nvSpPr>
          <p:spPr>
            <a:xfrm>
              <a:off x="835250" y="545600"/>
              <a:ext cx="205600" cy="136375"/>
            </a:xfrm>
            <a:custGeom>
              <a:rect b="b" l="l" r="r" t="t"/>
              <a:pathLst>
                <a:path extrusionOk="0" h="5455" w="8224">
                  <a:moveTo>
                    <a:pt x="6526" y="0"/>
                  </a:moveTo>
                  <a:lnTo>
                    <a:pt x="1" y="4467"/>
                  </a:lnTo>
                  <a:lnTo>
                    <a:pt x="370" y="5454"/>
                  </a:lnTo>
                  <a:lnTo>
                    <a:pt x="8224" y="4542"/>
                  </a:lnTo>
                  <a:lnTo>
                    <a:pt x="65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9"/>
            <p:cNvSpPr/>
            <p:nvPr/>
          </p:nvSpPr>
          <p:spPr>
            <a:xfrm>
              <a:off x="748700" y="768575"/>
              <a:ext cx="253675" cy="232325"/>
            </a:xfrm>
            <a:custGeom>
              <a:rect b="b" l="l" r="r" t="t"/>
              <a:pathLst>
                <a:path extrusionOk="0" h="9293" w="10147">
                  <a:moveTo>
                    <a:pt x="639" y="0"/>
                  </a:moveTo>
                  <a:lnTo>
                    <a:pt x="1" y="6465"/>
                  </a:lnTo>
                  <a:lnTo>
                    <a:pt x="3480" y="6465"/>
                  </a:lnTo>
                  <a:lnTo>
                    <a:pt x="4472" y="9034"/>
                  </a:lnTo>
                  <a:cubicBezTo>
                    <a:pt x="4534" y="9194"/>
                    <a:pt x="4686" y="9292"/>
                    <a:pt x="4848" y="9292"/>
                  </a:cubicBezTo>
                  <a:cubicBezTo>
                    <a:pt x="4896" y="9292"/>
                    <a:pt x="4946" y="9283"/>
                    <a:pt x="4994" y="9265"/>
                  </a:cubicBezTo>
                  <a:cubicBezTo>
                    <a:pt x="5202" y="9186"/>
                    <a:pt x="5305" y="8951"/>
                    <a:pt x="5226" y="8743"/>
                  </a:cubicBezTo>
                  <a:lnTo>
                    <a:pt x="4346" y="6465"/>
                  </a:lnTo>
                  <a:lnTo>
                    <a:pt x="6611" y="6465"/>
                  </a:lnTo>
                  <a:cubicBezTo>
                    <a:pt x="6840" y="6465"/>
                    <a:pt x="7058" y="6563"/>
                    <a:pt x="7212" y="6732"/>
                  </a:cubicBezTo>
                  <a:lnTo>
                    <a:pt x="9397" y="9159"/>
                  </a:lnTo>
                  <a:cubicBezTo>
                    <a:pt x="9476" y="9247"/>
                    <a:pt x="9587" y="9293"/>
                    <a:pt x="9698" y="9293"/>
                  </a:cubicBezTo>
                  <a:cubicBezTo>
                    <a:pt x="9794" y="9293"/>
                    <a:pt x="9890" y="9259"/>
                    <a:pt x="9967" y="9190"/>
                  </a:cubicBezTo>
                  <a:cubicBezTo>
                    <a:pt x="10132" y="9040"/>
                    <a:pt x="10146" y="8785"/>
                    <a:pt x="9998" y="8618"/>
                  </a:cubicBezTo>
                  <a:lnTo>
                    <a:pt x="9997" y="8618"/>
                  </a:lnTo>
                  <a:lnTo>
                    <a:pt x="2361" y="135"/>
                  </a:lnTo>
                  <a:cubicBezTo>
                    <a:pt x="2284" y="49"/>
                    <a:pt x="2175" y="0"/>
                    <a:pt x="20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9"/>
            <p:cNvSpPr/>
            <p:nvPr/>
          </p:nvSpPr>
          <p:spPr>
            <a:xfrm>
              <a:off x="555600" y="768575"/>
              <a:ext cx="223400" cy="232400"/>
            </a:xfrm>
            <a:custGeom>
              <a:rect b="b" l="l" r="r" t="t"/>
              <a:pathLst>
                <a:path extrusionOk="0" h="9296" w="8936">
                  <a:moveTo>
                    <a:pt x="8088" y="0"/>
                  </a:moveTo>
                  <a:cubicBezTo>
                    <a:pt x="7974" y="0"/>
                    <a:pt x="7865" y="50"/>
                    <a:pt x="7787" y="135"/>
                  </a:cubicBezTo>
                  <a:lnTo>
                    <a:pt x="152" y="8618"/>
                  </a:lnTo>
                  <a:cubicBezTo>
                    <a:pt x="1" y="8784"/>
                    <a:pt x="12" y="9041"/>
                    <a:pt x="179" y="9191"/>
                  </a:cubicBezTo>
                  <a:cubicBezTo>
                    <a:pt x="257" y="9261"/>
                    <a:pt x="353" y="9295"/>
                    <a:pt x="450" y="9295"/>
                  </a:cubicBezTo>
                  <a:cubicBezTo>
                    <a:pt x="561" y="9295"/>
                    <a:pt x="673" y="9249"/>
                    <a:pt x="752" y="9159"/>
                  </a:cubicBezTo>
                  <a:lnTo>
                    <a:pt x="2937" y="6732"/>
                  </a:lnTo>
                  <a:cubicBezTo>
                    <a:pt x="3090" y="6563"/>
                    <a:pt x="3309" y="6465"/>
                    <a:pt x="3538" y="6465"/>
                  </a:cubicBezTo>
                  <a:lnTo>
                    <a:pt x="5802" y="6465"/>
                  </a:lnTo>
                  <a:lnTo>
                    <a:pt x="4923" y="8743"/>
                  </a:lnTo>
                  <a:cubicBezTo>
                    <a:pt x="4843" y="8951"/>
                    <a:pt x="4946" y="9186"/>
                    <a:pt x="5154" y="9265"/>
                  </a:cubicBezTo>
                  <a:cubicBezTo>
                    <a:pt x="5202" y="9283"/>
                    <a:pt x="5251" y="9292"/>
                    <a:pt x="5300" y="9292"/>
                  </a:cubicBezTo>
                  <a:cubicBezTo>
                    <a:pt x="5462" y="9292"/>
                    <a:pt x="5615" y="9194"/>
                    <a:pt x="5677" y="9034"/>
                  </a:cubicBezTo>
                  <a:lnTo>
                    <a:pt x="6668" y="6465"/>
                  </a:lnTo>
                  <a:lnTo>
                    <a:pt x="7725" y="6465"/>
                  </a:lnTo>
                  <a:lnTo>
                    <a:pt x="89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9"/>
            <p:cNvSpPr/>
            <p:nvPr/>
          </p:nvSpPr>
          <p:spPr>
            <a:xfrm>
              <a:off x="1118200" y="536175"/>
              <a:ext cx="47225" cy="43325"/>
            </a:xfrm>
            <a:custGeom>
              <a:rect b="b" l="l" r="r" t="t"/>
              <a:pathLst>
                <a:path extrusionOk="0" h="1733" w="1889">
                  <a:moveTo>
                    <a:pt x="977" y="0"/>
                  </a:moveTo>
                  <a:cubicBezTo>
                    <a:pt x="882" y="0"/>
                    <a:pt x="787" y="17"/>
                    <a:pt x="693" y="52"/>
                  </a:cubicBezTo>
                  <a:lnTo>
                    <a:pt x="314" y="193"/>
                  </a:lnTo>
                  <a:cubicBezTo>
                    <a:pt x="105" y="271"/>
                    <a:pt x="0" y="503"/>
                    <a:pt x="78" y="713"/>
                  </a:cubicBezTo>
                  <a:lnTo>
                    <a:pt x="361" y="1470"/>
                  </a:lnTo>
                  <a:cubicBezTo>
                    <a:pt x="421" y="1632"/>
                    <a:pt x="576" y="1733"/>
                    <a:pt x="740" y="1733"/>
                  </a:cubicBezTo>
                  <a:cubicBezTo>
                    <a:pt x="786" y="1733"/>
                    <a:pt x="834" y="1725"/>
                    <a:pt x="880" y="1707"/>
                  </a:cubicBezTo>
                  <a:lnTo>
                    <a:pt x="1259" y="1566"/>
                  </a:lnTo>
                  <a:lnTo>
                    <a:pt x="1259" y="1564"/>
                  </a:lnTo>
                  <a:cubicBezTo>
                    <a:pt x="1677" y="1409"/>
                    <a:pt x="1889" y="943"/>
                    <a:pt x="1732" y="526"/>
                  </a:cubicBezTo>
                  <a:cubicBezTo>
                    <a:pt x="1611" y="201"/>
                    <a:pt x="1303" y="0"/>
                    <a:pt x="9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9"/>
            <p:cNvSpPr/>
            <p:nvPr/>
          </p:nvSpPr>
          <p:spPr>
            <a:xfrm>
              <a:off x="526300" y="980700"/>
              <a:ext cx="505000" cy="20225"/>
            </a:xfrm>
            <a:custGeom>
              <a:rect b="b" l="l" r="r" t="t"/>
              <a:pathLst>
                <a:path extrusionOk="0" h="809" w="20200">
                  <a:moveTo>
                    <a:pt x="402" y="0"/>
                  </a:moveTo>
                  <a:cubicBezTo>
                    <a:pt x="180" y="0"/>
                    <a:pt x="0" y="181"/>
                    <a:pt x="0" y="404"/>
                  </a:cubicBezTo>
                  <a:cubicBezTo>
                    <a:pt x="0" y="627"/>
                    <a:pt x="181" y="808"/>
                    <a:pt x="404" y="808"/>
                  </a:cubicBezTo>
                  <a:cubicBezTo>
                    <a:pt x="407" y="808"/>
                    <a:pt x="409" y="808"/>
                    <a:pt x="412" y="808"/>
                  </a:cubicBezTo>
                  <a:lnTo>
                    <a:pt x="19804" y="808"/>
                  </a:lnTo>
                  <a:cubicBezTo>
                    <a:pt x="20024" y="802"/>
                    <a:pt x="20200" y="624"/>
                    <a:pt x="20200" y="404"/>
                  </a:cubicBezTo>
                  <a:cubicBezTo>
                    <a:pt x="20200" y="184"/>
                    <a:pt x="20024" y="5"/>
                    <a:pt x="19804" y="0"/>
                  </a:cubicBezTo>
                  <a:lnTo>
                    <a:pt x="412" y="0"/>
                  </a:lnTo>
                  <a:cubicBezTo>
                    <a:pt x="408" y="0"/>
                    <a:pt x="405" y="0"/>
                    <a:pt x="4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9"/>
            <p:cNvSpPr/>
            <p:nvPr/>
          </p:nvSpPr>
          <p:spPr>
            <a:xfrm>
              <a:off x="748700" y="718100"/>
              <a:ext cx="60575" cy="70700"/>
            </a:xfrm>
            <a:custGeom>
              <a:rect b="b" l="l" r="r" t="t"/>
              <a:pathLst>
                <a:path extrusionOk="0" h="2828" w="2423">
                  <a:moveTo>
                    <a:pt x="1" y="0"/>
                  </a:moveTo>
                  <a:lnTo>
                    <a:pt x="1" y="2424"/>
                  </a:lnTo>
                  <a:cubicBezTo>
                    <a:pt x="1" y="2646"/>
                    <a:pt x="182" y="2827"/>
                    <a:pt x="404" y="2827"/>
                  </a:cubicBezTo>
                  <a:lnTo>
                    <a:pt x="2020" y="2827"/>
                  </a:lnTo>
                  <a:cubicBezTo>
                    <a:pt x="2243" y="2827"/>
                    <a:pt x="2423" y="2646"/>
                    <a:pt x="2423" y="2424"/>
                  </a:cubicBezTo>
                  <a:lnTo>
                    <a:pt x="24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9"/>
            <p:cNvSpPr/>
            <p:nvPr/>
          </p:nvSpPr>
          <p:spPr>
            <a:xfrm>
              <a:off x="693875" y="622275"/>
              <a:ext cx="155800" cy="128900"/>
            </a:xfrm>
            <a:custGeom>
              <a:rect b="b" l="l" r="r" t="t"/>
              <a:pathLst>
                <a:path extrusionOk="0" h="5156" w="6232">
                  <a:moveTo>
                    <a:pt x="5134" y="1"/>
                  </a:moveTo>
                  <a:lnTo>
                    <a:pt x="1349" y="1415"/>
                  </a:lnTo>
                  <a:cubicBezTo>
                    <a:pt x="824" y="1612"/>
                    <a:pt x="405" y="2015"/>
                    <a:pt x="192" y="2532"/>
                  </a:cubicBezTo>
                  <a:cubicBezTo>
                    <a:pt x="1" y="2989"/>
                    <a:pt x="90" y="3517"/>
                    <a:pt x="278" y="4016"/>
                  </a:cubicBezTo>
                  <a:cubicBezTo>
                    <a:pt x="562" y="4776"/>
                    <a:pt x="1148" y="5156"/>
                    <a:pt x="1848" y="5156"/>
                  </a:cubicBezTo>
                  <a:cubicBezTo>
                    <a:pt x="2111" y="5156"/>
                    <a:pt x="2391" y="5102"/>
                    <a:pt x="2676" y="4995"/>
                  </a:cubicBezTo>
                  <a:lnTo>
                    <a:pt x="6193" y="3665"/>
                  </a:lnTo>
                  <a:lnTo>
                    <a:pt x="6232" y="2939"/>
                  </a:lnTo>
                  <a:lnTo>
                    <a:pt x="51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9"/>
            <p:cNvSpPr/>
            <p:nvPr/>
          </p:nvSpPr>
          <p:spPr>
            <a:xfrm>
              <a:off x="690900" y="685550"/>
              <a:ext cx="166700" cy="69925"/>
            </a:xfrm>
            <a:custGeom>
              <a:rect b="b" l="l" r="r" t="t"/>
              <a:pathLst>
                <a:path extrusionOk="0" h="2797" w="6668">
                  <a:moveTo>
                    <a:pt x="311" y="1"/>
                  </a:moveTo>
                  <a:lnTo>
                    <a:pt x="311" y="1"/>
                  </a:lnTo>
                  <a:cubicBezTo>
                    <a:pt x="1" y="744"/>
                    <a:pt x="162" y="1600"/>
                    <a:pt x="721" y="2178"/>
                  </a:cubicBezTo>
                  <a:cubicBezTo>
                    <a:pt x="1109" y="2581"/>
                    <a:pt x="1636" y="2797"/>
                    <a:pt x="2174" y="2797"/>
                  </a:cubicBezTo>
                  <a:cubicBezTo>
                    <a:pt x="2412" y="2797"/>
                    <a:pt x="2652" y="2754"/>
                    <a:pt x="2883" y="2668"/>
                  </a:cubicBezTo>
                  <a:lnTo>
                    <a:pt x="6668" y="1253"/>
                  </a:lnTo>
                  <a:lnTo>
                    <a:pt x="6351" y="408"/>
                  </a:lnTo>
                  <a:lnTo>
                    <a:pt x="3020" y="1653"/>
                  </a:lnTo>
                  <a:cubicBezTo>
                    <a:pt x="2787" y="1740"/>
                    <a:pt x="2549" y="1782"/>
                    <a:pt x="2314" y="1782"/>
                  </a:cubicBezTo>
                  <a:cubicBezTo>
                    <a:pt x="1495" y="1782"/>
                    <a:pt x="724" y="1280"/>
                    <a:pt x="421" y="468"/>
                  </a:cubicBezTo>
                  <a:cubicBezTo>
                    <a:pt x="366" y="318"/>
                    <a:pt x="329" y="161"/>
                    <a:pt x="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39"/>
          <p:cNvSpPr txBox="1"/>
          <p:nvPr>
            <p:ph idx="4" type="subTitle"/>
          </p:nvPr>
        </p:nvSpPr>
        <p:spPr>
          <a:xfrm>
            <a:off x="-16450" y="3379275"/>
            <a:ext cx="2691900" cy="148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Montserrat"/>
                <a:ea typeface="Montserrat"/>
                <a:cs typeface="Montserrat"/>
                <a:sym typeface="Montserrat"/>
              </a:rPr>
              <a:t>Trying out new modelling techniques other than MOGA such as HCD to get more accurate results.</a:t>
            </a:r>
            <a:endParaRPr sz="1600">
              <a:latin typeface="Montserrat"/>
              <a:ea typeface="Montserrat"/>
              <a:cs typeface="Montserrat"/>
              <a:sym typeface="Montserrat"/>
            </a:endParaRPr>
          </a:p>
        </p:txBody>
      </p:sp>
      <p:sp>
        <p:nvSpPr>
          <p:cNvPr id="925" name="Google Shape;925;p39"/>
          <p:cNvSpPr txBox="1"/>
          <p:nvPr>
            <p:ph idx="5" type="subTitle"/>
          </p:nvPr>
        </p:nvSpPr>
        <p:spPr>
          <a:xfrm>
            <a:off x="2557389" y="3379269"/>
            <a:ext cx="2455500" cy="118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latin typeface="Montserrat"/>
                <a:ea typeface="Montserrat"/>
                <a:cs typeface="Montserrat"/>
                <a:sym typeface="Montserrat"/>
              </a:rPr>
              <a:t>In depth application of concepts and</a:t>
            </a:r>
            <a:endParaRPr sz="1600">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 sz="1600">
                <a:latin typeface="Montserrat"/>
                <a:ea typeface="Montserrat"/>
                <a:cs typeface="Montserrat"/>
                <a:sym typeface="Montserrat"/>
              </a:rPr>
              <a:t>Orbital Perturbations to be studied</a:t>
            </a:r>
            <a:endParaRPr sz="1600">
              <a:latin typeface="Montserrat"/>
              <a:ea typeface="Montserrat"/>
              <a:cs typeface="Montserrat"/>
              <a:sym typeface="Montserrat"/>
            </a:endParaRPr>
          </a:p>
        </p:txBody>
      </p:sp>
      <p:grpSp>
        <p:nvGrpSpPr>
          <p:cNvPr id="926" name="Google Shape;926;p39"/>
          <p:cNvGrpSpPr/>
          <p:nvPr/>
        </p:nvGrpSpPr>
        <p:grpSpPr>
          <a:xfrm>
            <a:off x="5696416" y="2450185"/>
            <a:ext cx="3447615" cy="2693390"/>
            <a:chOff x="2808225" y="4004125"/>
            <a:chExt cx="637550" cy="498075"/>
          </a:xfrm>
        </p:grpSpPr>
        <p:sp>
          <p:nvSpPr>
            <p:cNvPr id="927" name="Google Shape;927;p39"/>
            <p:cNvSpPr/>
            <p:nvPr/>
          </p:nvSpPr>
          <p:spPr>
            <a:xfrm>
              <a:off x="3127000" y="4034000"/>
              <a:ext cx="112500" cy="69775"/>
            </a:xfrm>
            <a:custGeom>
              <a:rect b="b" l="l" r="r" t="t"/>
              <a:pathLst>
                <a:path extrusionOk="0" h="2791" w="4500">
                  <a:moveTo>
                    <a:pt x="1196" y="1"/>
                  </a:moveTo>
                  <a:lnTo>
                    <a:pt x="0" y="550"/>
                  </a:lnTo>
                  <a:lnTo>
                    <a:pt x="0" y="2791"/>
                  </a:lnTo>
                  <a:lnTo>
                    <a:pt x="3188" y="2791"/>
                  </a:lnTo>
                  <a:lnTo>
                    <a:pt x="4184" y="2392"/>
                  </a:lnTo>
                  <a:lnTo>
                    <a:pt x="3585" y="1595"/>
                  </a:lnTo>
                  <a:lnTo>
                    <a:pt x="4303" y="639"/>
                  </a:lnTo>
                  <a:cubicBezTo>
                    <a:pt x="4499" y="376"/>
                    <a:pt x="4312" y="2"/>
                    <a:pt x="3984" y="2"/>
                  </a:cubicBezTo>
                  <a:lnTo>
                    <a:pt x="39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9"/>
            <p:cNvSpPr/>
            <p:nvPr/>
          </p:nvSpPr>
          <p:spPr>
            <a:xfrm>
              <a:off x="3127000" y="4034000"/>
              <a:ext cx="112525" cy="79725"/>
            </a:xfrm>
            <a:custGeom>
              <a:rect b="b" l="l" r="r" t="t"/>
              <a:pathLst>
                <a:path extrusionOk="0" h="3189" w="4501">
                  <a:moveTo>
                    <a:pt x="0" y="1"/>
                  </a:moveTo>
                  <a:lnTo>
                    <a:pt x="0" y="3188"/>
                  </a:lnTo>
                  <a:lnTo>
                    <a:pt x="3984" y="3188"/>
                  </a:lnTo>
                  <a:cubicBezTo>
                    <a:pt x="4312" y="3188"/>
                    <a:pt x="4501" y="2813"/>
                    <a:pt x="4303" y="2550"/>
                  </a:cubicBezTo>
                  <a:lnTo>
                    <a:pt x="4184" y="2392"/>
                  </a:lnTo>
                  <a:lnTo>
                    <a:pt x="1992" y="2392"/>
                  </a:lnTo>
                  <a:cubicBezTo>
                    <a:pt x="1552" y="2392"/>
                    <a:pt x="1194" y="2035"/>
                    <a:pt x="1196" y="1595"/>
                  </a:cubicBezTo>
                  <a:lnTo>
                    <a:pt x="119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9"/>
            <p:cNvSpPr/>
            <p:nvPr/>
          </p:nvSpPr>
          <p:spPr>
            <a:xfrm>
              <a:off x="2947650" y="4307900"/>
              <a:ext cx="378575" cy="134550"/>
            </a:xfrm>
            <a:custGeom>
              <a:rect b="b" l="l" r="r" t="t"/>
              <a:pathLst>
                <a:path extrusionOk="0" h="5382" w="15143">
                  <a:moveTo>
                    <a:pt x="3221" y="1"/>
                  </a:moveTo>
                  <a:cubicBezTo>
                    <a:pt x="2859" y="1"/>
                    <a:pt x="2508" y="166"/>
                    <a:pt x="2277" y="462"/>
                  </a:cubicBezTo>
                  <a:lnTo>
                    <a:pt x="1" y="3390"/>
                  </a:lnTo>
                  <a:lnTo>
                    <a:pt x="7174" y="5382"/>
                  </a:lnTo>
                  <a:lnTo>
                    <a:pt x="15142" y="3787"/>
                  </a:lnTo>
                  <a:lnTo>
                    <a:pt x="11707" y="2661"/>
                  </a:lnTo>
                  <a:cubicBezTo>
                    <a:pt x="11379" y="2554"/>
                    <a:pt x="11158" y="2248"/>
                    <a:pt x="11158" y="1904"/>
                  </a:cubicBezTo>
                  <a:lnTo>
                    <a:pt x="11158" y="1468"/>
                  </a:lnTo>
                  <a:cubicBezTo>
                    <a:pt x="11158" y="1122"/>
                    <a:pt x="10935" y="815"/>
                    <a:pt x="10605" y="710"/>
                  </a:cubicBezTo>
                  <a:lnTo>
                    <a:pt x="9288" y="288"/>
                  </a:lnTo>
                  <a:cubicBezTo>
                    <a:pt x="9246" y="275"/>
                    <a:pt x="9205" y="269"/>
                    <a:pt x="9164" y="269"/>
                  </a:cubicBezTo>
                  <a:cubicBezTo>
                    <a:pt x="8953" y="269"/>
                    <a:pt x="8767" y="441"/>
                    <a:pt x="8767" y="668"/>
                  </a:cubicBezTo>
                  <a:lnTo>
                    <a:pt x="8767" y="1170"/>
                  </a:lnTo>
                  <a:cubicBezTo>
                    <a:pt x="8767" y="1397"/>
                    <a:pt x="8581" y="1568"/>
                    <a:pt x="8370" y="1568"/>
                  </a:cubicBezTo>
                  <a:cubicBezTo>
                    <a:pt x="8330" y="1568"/>
                    <a:pt x="8289" y="1562"/>
                    <a:pt x="8248" y="1549"/>
                  </a:cubicBezTo>
                  <a:lnTo>
                    <a:pt x="3586" y="58"/>
                  </a:lnTo>
                  <a:cubicBezTo>
                    <a:pt x="3466" y="19"/>
                    <a:pt x="3343" y="1"/>
                    <a:pt x="32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9"/>
            <p:cNvSpPr/>
            <p:nvPr/>
          </p:nvSpPr>
          <p:spPr>
            <a:xfrm>
              <a:off x="3117025" y="4004125"/>
              <a:ext cx="19925" cy="341625"/>
            </a:xfrm>
            <a:custGeom>
              <a:rect b="b" l="l" r="r" t="t"/>
              <a:pathLst>
                <a:path extrusionOk="0" h="13665" w="797">
                  <a:moveTo>
                    <a:pt x="399" y="0"/>
                  </a:moveTo>
                  <a:cubicBezTo>
                    <a:pt x="178" y="0"/>
                    <a:pt x="0" y="178"/>
                    <a:pt x="0" y="399"/>
                  </a:cubicBezTo>
                  <a:lnTo>
                    <a:pt x="0" y="13229"/>
                  </a:lnTo>
                  <a:lnTo>
                    <a:pt x="399" y="13665"/>
                  </a:lnTo>
                  <a:lnTo>
                    <a:pt x="797" y="13485"/>
                  </a:lnTo>
                  <a:lnTo>
                    <a:pt x="797" y="399"/>
                  </a:lnTo>
                  <a:cubicBezTo>
                    <a:pt x="797" y="178"/>
                    <a:pt x="618" y="0"/>
                    <a:pt x="3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9"/>
            <p:cNvSpPr/>
            <p:nvPr/>
          </p:nvSpPr>
          <p:spPr>
            <a:xfrm>
              <a:off x="3117025" y="4334825"/>
              <a:ext cx="19925" cy="107625"/>
            </a:xfrm>
            <a:custGeom>
              <a:rect b="b" l="l" r="r" t="t"/>
              <a:pathLst>
                <a:path extrusionOk="0" h="4305" w="797">
                  <a:moveTo>
                    <a:pt x="0" y="1"/>
                  </a:moveTo>
                  <a:lnTo>
                    <a:pt x="0" y="3906"/>
                  </a:lnTo>
                  <a:cubicBezTo>
                    <a:pt x="1" y="4053"/>
                    <a:pt x="84" y="4186"/>
                    <a:pt x="214" y="4254"/>
                  </a:cubicBezTo>
                  <a:lnTo>
                    <a:pt x="399" y="4305"/>
                  </a:lnTo>
                  <a:cubicBezTo>
                    <a:pt x="618" y="4305"/>
                    <a:pt x="797" y="4127"/>
                    <a:pt x="797" y="3906"/>
                  </a:cubicBezTo>
                  <a:lnTo>
                    <a:pt x="797" y="257"/>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9"/>
            <p:cNvSpPr/>
            <p:nvPr/>
          </p:nvSpPr>
          <p:spPr>
            <a:xfrm>
              <a:off x="3027350" y="4361125"/>
              <a:ext cx="398525" cy="131125"/>
            </a:xfrm>
            <a:custGeom>
              <a:rect b="b" l="l" r="r" t="t"/>
              <a:pathLst>
                <a:path extrusionOk="0" h="5245" w="15941">
                  <a:moveTo>
                    <a:pt x="12641" y="0"/>
                  </a:moveTo>
                  <a:cubicBezTo>
                    <a:pt x="12492" y="0"/>
                    <a:pt x="12340" y="21"/>
                    <a:pt x="12191" y="65"/>
                  </a:cubicBezTo>
                  <a:lnTo>
                    <a:pt x="0" y="3650"/>
                  </a:lnTo>
                  <a:lnTo>
                    <a:pt x="0" y="5245"/>
                  </a:lnTo>
                  <a:lnTo>
                    <a:pt x="15940" y="5245"/>
                  </a:lnTo>
                  <a:lnTo>
                    <a:pt x="14106" y="966"/>
                  </a:lnTo>
                  <a:cubicBezTo>
                    <a:pt x="13850" y="368"/>
                    <a:pt x="13265" y="0"/>
                    <a:pt x="126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9"/>
            <p:cNvSpPr/>
            <p:nvPr/>
          </p:nvSpPr>
          <p:spPr>
            <a:xfrm>
              <a:off x="2856750" y="4334350"/>
              <a:ext cx="429650" cy="157900"/>
            </a:xfrm>
            <a:custGeom>
              <a:rect b="b" l="l" r="r" t="t"/>
              <a:pathLst>
                <a:path extrusionOk="0" h="6316" w="17186">
                  <a:moveTo>
                    <a:pt x="3050" y="0"/>
                  </a:moveTo>
                  <a:lnTo>
                    <a:pt x="2321" y="682"/>
                  </a:lnTo>
                  <a:lnTo>
                    <a:pt x="1" y="6316"/>
                  </a:lnTo>
                  <a:lnTo>
                    <a:pt x="17185" y="6316"/>
                  </a:lnTo>
                  <a:lnTo>
                    <a:pt x="3168" y="45"/>
                  </a:lnTo>
                  <a:cubicBezTo>
                    <a:pt x="3129" y="28"/>
                    <a:pt x="3091" y="13"/>
                    <a:pt x="30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9"/>
            <p:cNvSpPr/>
            <p:nvPr/>
          </p:nvSpPr>
          <p:spPr>
            <a:xfrm>
              <a:off x="2956000" y="4382775"/>
              <a:ext cx="243275" cy="118925"/>
            </a:xfrm>
            <a:custGeom>
              <a:rect b="b" l="l" r="r" t="t"/>
              <a:pathLst>
                <a:path extrusionOk="0" h="4757" w="9731">
                  <a:moveTo>
                    <a:pt x="454" y="1"/>
                  </a:moveTo>
                  <a:cubicBezTo>
                    <a:pt x="302" y="1"/>
                    <a:pt x="157" y="88"/>
                    <a:pt x="90" y="236"/>
                  </a:cubicBezTo>
                  <a:cubicBezTo>
                    <a:pt x="1" y="437"/>
                    <a:pt x="90" y="673"/>
                    <a:pt x="291" y="763"/>
                  </a:cubicBezTo>
                  <a:lnTo>
                    <a:pt x="9138" y="4721"/>
                  </a:lnTo>
                  <a:cubicBezTo>
                    <a:pt x="9189" y="4744"/>
                    <a:pt x="9244" y="4755"/>
                    <a:pt x="9300" y="4757"/>
                  </a:cubicBezTo>
                  <a:cubicBezTo>
                    <a:pt x="9489" y="4757"/>
                    <a:pt x="9651" y="4625"/>
                    <a:pt x="9691" y="4441"/>
                  </a:cubicBezTo>
                  <a:cubicBezTo>
                    <a:pt x="9731" y="4257"/>
                    <a:pt x="9636" y="4071"/>
                    <a:pt x="9463" y="3993"/>
                  </a:cubicBezTo>
                  <a:lnTo>
                    <a:pt x="616" y="35"/>
                  </a:lnTo>
                  <a:cubicBezTo>
                    <a:pt x="563" y="12"/>
                    <a:pt x="508" y="1"/>
                    <a:pt x="4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9"/>
            <p:cNvSpPr/>
            <p:nvPr/>
          </p:nvSpPr>
          <p:spPr>
            <a:xfrm>
              <a:off x="2838075" y="4143575"/>
              <a:ext cx="29925" cy="19950"/>
            </a:xfrm>
            <a:custGeom>
              <a:rect b="b" l="l" r="r" t="t"/>
              <a:pathLst>
                <a:path extrusionOk="0" h="798" w="1197">
                  <a:moveTo>
                    <a:pt x="400" y="1"/>
                  </a:moveTo>
                  <a:cubicBezTo>
                    <a:pt x="179" y="1"/>
                    <a:pt x="1" y="179"/>
                    <a:pt x="1" y="400"/>
                  </a:cubicBezTo>
                  <a:cubicBezTo>
                    <a:pt x="1" y="619"/>
                    <a:pt x="179" y="797"/>
                    <a:pt x="400" y="797"/>
                  </a:cubicBezTo>
                  <a:lnTo>
                    <a:pt x="799" y="797"/>
                  </a:lnTo>
                  <a:cubicBezTo>
                    <a:pt x="1018" y="797"/>
                    <a:pt x="1196" y="619"/>
                    <a:pt x="1196" y="400"/>
                  </a:cubicBezTo>
                  <a:cubicBezTo>
                    <a:pt x="1196" y="179"/>
                    <a:pt x="1018" y="1"/>
                    <a:pt x="7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9"/>
            <p:cNvSpPr/>
            <p:nvPr/>
          </p:nvSpPr>
          <p:spPr>
            <a:xfrm>
              <a:off x="3047300" y="4143575"/>
              <a:ext cx="29875" cy="19950"/>
            </a:xfrm>
            <a:custGeom>
              <a:rect b="b" l="l" r="r" t="t"/>
              <a:pathLst>
                <a:path extrusionOk="0" h="798" w="1195">
                  <a:moveTo>
                    <a:pt x="398" y="1"/>
                  </a:moveTo>
                  <a:cubicBezTo>
                    <a:pt x="179" y="1"/>
                    <a:pt x="0" y="179"/>
                    <a:pt x="0" y="400"/>
                  </a:cubicBezTo>
                  <a:cubicBezTo>
                    <a:pt x="0" y="619"/>
                    <a:pt x="179" y="797"/>
                    <a:pt x="398" y="797"/>
                  </a:cubicBezTo>
                  <a:lnTo>
                    <a:pt x="797" y="797"/>
                  </a:lnTo>
                  <a:cubicBezTo>
                    <a:pt x="1016" y="797"/>
                    <a:pt x="1195" y="619"/>
                    <a:pt x="1195" y="400"/>
                  </a:cubicBezTo>
                  <a:cubicBezTo>
                    <a:pt x="1195" y="179"/>
                    <a:pt x="1016" y="1"/>
                    <a:pt x="7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9"/>
            <p:cNvSpPr/>
            <p:nvPr/>
          </p:nvSpPr>
          <p:spPr>
            <a:xfrm>
              <a:off x="2947650" y="4034000"/>
              <a:ext cx="19975" cy="29925"/>
            </a:xfrm>
            <a:custGeom>
              <a:rect b="b" l="l" r="r" t="t"/>
              <a:pathLst>
                <a:path extrusionOk="0" h="1197" w="799">
                  <a:moveTo>
                    <a:pt x="400" y="1"/>
                  </a:moveTo>
                  <a:cubicBezTo>
                    <a:pt x="179" y="1"/>
                    <a:pt x="1" y="179"/>
                    <a:pt x="1" y="400"/>
                  </a:cubicBezTo>
                  <a:lnTo>
                    <a:pt x="1" y="797"/>
                  </a:lnTo>
                  <a:cubicBezTo>
                    <a:pt x="1" y="1018"/>
                    <a:pt x="179" y="1196"/>
                    <a:pt x="400" y="1196"/>
                  </a:cubicBezTo>
                  <a:cubicBezTo>
                    <a:pt x="619" y="1196"/>
                    <a:pt x="799" y="1018"/>
                    <a:pt x="799" y="797"/>
                  </a:cubicBezTo>
                  <a:lnTo>
                    <a:pt x="799" y="400"/>
                  </a:lnTo>
                  <a:cubicBezTo>
                    <a:pt x="797" y="179"/>
                    <a:pt x="619" y="1"/>
                    <a:pt x="4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9"/>
            <p:cNvSpPr/>
            <p:nvPr/>
          </p:nvSpPr>
          <p:spPr>
            <a:xfrm>
              <a:off x="2947650" y="4243225"/>
              <a:ext cx="19975" cy="29900"/>
            </a:xfrm>
            <a:custGeom>
              <a:rect b="b" l="l" r="r" t="t"/>
              <a:pathLst>
                <a:path extrusionOk="0" h="1196" w="799">
                  <a:moveTo>
                    <a:pt x="400" y="0"/>
                  </a:moveTo>
                  <a:cubicBezTo>
                    <a:pt x="179" y="0"/>
                    <a:pt x="1" y="179"/>
                    <a:pt x="1" y="399"/>
                  </a:cubicBezTo>
                  <a:lnTo>
                    <a:pt x="1" y="796"/>
                  </a:lnTo>
                  <a:cubicBezTo>
                    <a:pt x="1" y="1016"/>
                    <a:pt x="179" y="1195"/>
                    <a:pt x="400" y="1195"/>
                  </a:cubicBezTo>
                  <a:lnTo>
                    <a:pt x="400" y="1196"/>
                  </a:lnTo>
                  <a:cubicBezTo>
                    <a:pt x="619" y="1196"/>
                    <a:pt x="799" y="1018"/>
                    <a:pt x="799" y="797"/>
                  </a:cubicBezTo>
                  <a:lnTo>
                    <a:pt x="799" y="399"/>
                  </a:lnTo>
                  <a:cubicBezTo>
                    <a:pt x="797" y="179"/>
                    <a:pt x="619" y="0"/>
                    <a:pt x="4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9"/>
            <p:cNvSpPr/>
            <p:nvPr/>
          </p:nvSpPr>
          <p:spPr>
            <a:xfrm>
              <a:off x="2875250" y="4073175"/>
              <a:ext cx="25275" cy="20000"/>
            </a:xfrm>
            <a:custGeom>
              <a:rect b="b" l="l" r="r" t="t"/>
              <a:pathLst>
                <a:path extrusionOk="0" h="800" w="1011">
                  <a:moveTo>
                    <a:pt x="481" y="0"/>
                  </a:moveTo>
                  <a:cubicBezTo>
                    <a:pt x="330" y="0"/>
                    <a:pt x="181" y="86"/>
                    <a:pt x="114" y="242"/>
                  </a:cubicBezTo>
                  <a:cubicBezTo>
                    <a:pt x="1" y="506"/>
                    <a:pt x="194" y="799"/>
                    <a:pt x="482" y="799"/>
                  </a:cubicBezTo>
                  <a:cubicBezTo>
                    <a:pt x="830" y="799"/>
                    <a:pt x="1011" y="383"/>
                    <a:pt x="773" y="129"/>
                  </a:cubicBezTo>
                  <a:lnTo>
                    <a:pt x="770" y="126"/>
                  </a:lnTo>
                  <a:cubicBezTo>
                    <a:pt x="690" y="41"/>
                    <a:pt x="585" y="0"/>
                    <a:pt x="4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9"/>
            <p:cNvSpPr/>
            <p:nvPr/>
          </p:nvSpPr>
          <p:spPr>
            <a:xfrm>
              <a:off x="3016275" y="4214025"/>
              <a:ext cx="25325" cy="20000"/>
            </a:xfrm>
            <a:custGeom>
              <a:rect b="b" l="l" r="r" t="t"/>
              <a:pathLst>
                <a:path extrusionOk="0" h="800" w="1013">
                  <a:moveTo>
                    <a:pt x="474" y="1"/>
                  </a:moveTo>
                  <a:cubicBezTo>
                    <a:pt x="318" y="1"/>
                    <a:pt x="166" y="92"/>
                    <a:pt x="102" y="254"/>
                  </a:cubicBezTo>
                  <a:cubicBezTo>
                    <a:pt x="1" y="518"/>
                    <a:pt x="194" y="799"/>
                    <a:pt x="476" y="799"/>
                  </a:cubicBezTo>
                  <a:cubicBezTo>
                    <a:pt x="838" y="799"/>
                    <a:pt x="1012" y="356"/>
                    <a:pt x="748" y="110"/>
                  </a:cubicBezTo>
                  <a:lnTo>
                    <a:pt x="745" y="107"/>
                  </a:lnTo>
                  <a:cubicBezTo>
                    <a:pt x="666" y="35"/>
                    <a:pt x="570" y="1"/>
                    <a:pt x="4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9"/>
            <p:cNvSpPr/>
            <p:nvPr/>
          </p:nvSpPr>
          <p:spPr>
            <a:xfrm>
              <a:off x="3017350" y="4073125"/>
              <a:ext cx="21725" cy="20050"/>
            </a:xfrm>
            <a:custGeom>
              <a:rect b="b" l="l" r="r" t="t"/>
              <a:pathLst>
                <a:path extrusionOk="0" h="802" w="869">
                  <a:moveTo>
                    <a:pt x="428" y="0"/>
                  </a:moveTo>
                  <a:cubicBezTo>
                    <a:pt x="379" y="0"/>
                    <a:pt x="328" y="10"/>
                    <a:pt x="280" y="29"/>
                  </a:cubicBezTo>
                  <a:cubicBezTo>
                    <a:pt x="102" y="101"/>
                    <a:pt x="0" y="289"/>
                    <a:pt x="37" y="477"/>
                  </a:cubicBezTo>
                  <a:cubicBezTo>
                    <a:pt x="72" y="665"/>
                    <a:pt x="238" y="801"/>
                    <a:pt x="430" y="801"/>
                  </a:cubicBezTo>
                  <a:cubicBezTo>
                    <a:pt x="531" y="801"/>
                    <a:pt x="628" y="762"/>
                    <a:pt x="702" y="692"/>
                  </a:cubicBezTo>
                  <a:lnTo>
                    <a:pt x="705" y="689"/>
                  </a:lnTo>
                  <a:cubicBezTo>
                    <a:pt x="843" y="558"/>
                    <a:pt x="869" y="346"/>
                    <a:pt x="765" y="184"/>
                  </a:cubicBezTo>
                  <a:cubicBezTo>
                    <a:pt x="689" y="67"/>
                    <a:pt x="561" y="0"/>
                    <a:pt x="4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9"/>
            <p:cNvSpPr/>
            <p:nvPr/>
          </p:nvSpPr>
          <p:spPr>
            <a:xfrm>
              <a:off x="2876425" y="4214000"/>
              <a:ext cx="21675" cy="20025"/>
            </a:xfrm>
            <a:custGeom>
              <a:rect b="b" l="l" r="r" t="t"/>
              <a:pathLst>
                <a:path extrusionOk="0" h="801" w="867">
                  <a:moveTo>
                    <a:pt x="432" y="1"/>
                  </a:moveTo>
                  <a:cubicBezTo>
                    <a:pt x="378" y="1"/>
                    <a:pt x="323" y="12"/>
                    <a:pt x="271" y="35"/>
                  </a:cubicBezTo>
                  <a:cubicBezTo>
                    <a:pt x="96" y="111"/>
                    <a:pt x="0" y="298"/>
                    <a:pt x="40" y="483"/>
                  </a:cubicBezTo>
                  <a:cubicBezTo>
                    <a:pt x="80" y="667"/>
                    <a:pt x="242" y="800"/>
                    <a:pt x="432" y="800"/>
                  </a:cubicBezTo>
                  <a:cubicBezTo>
                    <a:pt x="542" y="800"/>
                    <a:pt x="648" y="753"/>
                    <a:pt x="723" y="673"/>
                  </a:cubicBezTo>
                  <a:lnTo>
                    <a:pt x="726" y="670"/>
                  </a:lnTo>
                  <a:cubicBezTo>
                    <a:pt x="853" y="531"/>
                    <a:pt x="866" y="321"/>
                    <a:pt x="756" y="166"/>
                  </a:cubicBezTo>
                  <a:cubicBezTo>
                    <a:pt x="679" y="60"/>
                    <a:pt x="557" y="1"/>
                    <a:pt x="4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9"/>
            <p:cNvSpPr/>
            <p:nvPr/>
          </p:nvSpPr>
          <p:spPr>
            <a:xfrm>
              <a:off x="2808225" y="4332875"/>
              <a:ext cx="637550" cy="169325"/>
            </a:xfrm>
            <a:custGeom>
              <a:rect b="b" l="l" r="r" t="t"/>
              <a:pathLst>
                <a:path extrusionOk="0" h="6773" w="25502">
                  <a:moveTo>
                    <a:pt x="4621" y="0"/>
                  </a:moveTo>
                  <a:cubicBezTo>
                    <a:pt x="4166" y="0"/>
                    <a:pt x="3735" y="261"/>
                    <a:pt x="3535" y="694"/>
                  </a:cubicBezTo>
                  <a:lnTo>
                    <a:pt x="3563" y="1132"/>
                  </a:lnTo>
                  <a:lnTo>
                    <a:pt x="3231" y="1430"/>
                  </a:lnTo>
                  <a:lnTo>
                    <a:pt x="1359" y="5976"/>
                  </a:lnTo>
                  <a:lnTo>
                    <a:pt x="398" y="5976"/>
                  </a:lnTo>
                  <a:cubicBezTo>
                    <a:pt x="179" y="5976"/>
                    <a:pt x="0" y="6154"/>
                    <a:pt x="0" y="6375"/>
                  </a:cubicBezTo>
                  <a:cubicBezTo>
                    <a:pt x="0" y="6594"/>
                    <a:pt x="179" y="6773"/>
                    <a:pt x="398" y="6773"/>
                  </a:cubicBezTo>
                  <a:lnTo>
                    <a:pt x="25103" y="6773"/>
                  </a:lnTo>
                  <a:cubicBezTo>
                    <a:pt x="25323" y="6773"/>
                    <a:pt x="25502" y="6594"/>
                    <a:pt x="25502" y="6375"/>
                  </a:cubicBezTo>
                  <a:cubicBezTo>
                    <a:pt x="25502" y="6154"/>
                    <a:pt x="25323" y="5976"/>
                    <a:pt x="25103" y="5976"/>
                  </a:cubicBezTo>
                  <a:lnTo>
                    <a:pt x="25103" y="5977"/>
                  </a:lnTo>
                  <a:lnTo>
                    <a:pt x="4934" y="5977"/>
                  </a:lnTo>
                  <a:cubicBezTo>
                    <a:pt x="3801" y="5977"/>
                    <a:pt x="3028" y="4824"/>
                    <a:pt x="3461" y="3776"/>
                  </a:cubicBezTo>
                  <a:lnTo>
                    <a:pt x="4991" y="59"/>
                  </a:lnTo>
                  <a:cubicBezTo>
                    <a:pt x="4868" y="19"/>
                    <a:pt x="4744" y="0"/>
                    <a:pt x="46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9"/>
            <p:cNvSpPr/>
            <p:nvPr/>
          </p:nvSpPr>
          <p:spPr>
            <a:xfrm>
              <a:off x="2911075" y="4361500"/>
              <a:ext cx="29400" cy="24150"/>
            </a:xfrm>
            <a:custGeom>
              <a:rect b="b" l="l" r="r" t="t"/>
              <a:pathLst>
                <a:path extrusionOk="0" h="966" w="1176">
                  <a:moveTo>
                    <a:pt x="430" y="1"/>
                  </a:moveTo>
                  <a:lnTo>
                    <a:pt x="1" y="209"/>
                  </a:lnTo>
                  <a:lnTo>
                    <a:pt x="127" y="738"/>
                  </a:lnTo>
                  <a:lnTo>
                    <a:pt x="558" y="930"/>
                  </a:lnTo>
                  <a:cubicBezTo>
                    <a:pt x="611" y="954"/>
                    <a:pt x="667" y="965"/>
                    <a:pt x="721" y="965"/>
                  </a:cubicBezTo>
                  <a:cubicBezTo>
                    <a:pt x="874" y="965"/>
                    <a:pt x="1019" y="877"/>
                    <a:pt x="1085" y="729"/>
                  </a:cubicBezTo>
                  <a:cubicBezTo>
                    <a:pt x="1175" y="528"/>
                    <a:pt x="1085" y="294"/>
                    <a:pt x="884" y="203"/>
                  </a:cubicBezTo>
                  <a:lnTo>
                    <a:pt x="4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9"/>
            <p:cNvSpPr/>
            <p:nvPr/>
          </p:nvSpPr>
          <p:spPr>
            <a:xfrm>
              <a:off x="2889000" y="4350225"/>
              <a:ext cx="32825" cy="29725"/>
            </a:xfrm>
            <a:custGeom>
              <a:rect b="b" l="l" r="r" t="t"/>
              <a:pathLst>
                <a:path extrusionOk="0" h="1189" w="1313">
                  <a:moveTo>
                    <a:pt x="305" y="0"/>
                  </a:moveTo>
                  <a:cubicBezTo>
                    <a:pt x="298" y="16"/>
                    <a:pt x="291" y="30"/>
                    <a:pt x="284" y="47"/>
                  </a:cubicBezTo>
                  <a:lnTo>
                    <a:pt x="1" y="736"/>
                  </a:lnTo>
                  <a:lnTo>
                    <a:pt x="1010" y="1189"/>
                  </a:lnTo>
                  <a:lnTo>
                    <a:pt x="1313" y="452"/>
                  </a:lnTo>
                  <a:lnTo>
                    <a:pt x="3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9"/>
            <p:cNvSpPr/>
            <p:nvPr/>
          </p:nvSpPr>
          <p:spPr>
            <a:xfrm>
              <a:off x="3117025" y="4034000"/>
              <a:ext cx="19925" cy="19950"/>
            </a:xfrm>
            <a:custGeom>
              <a:rect b="b" l="l" r="r" t="t"/>
              <a:pathLst>
                <a:path extrusionOk="0" h="798" w="797">
                  <a:moveTo>
                    <a:pt x="0" y="1"/>
                  </a:moveTo>
                  <a:lnTo>
                    <a:pt x="0" y="797"/>
                  </a:lnTo>
                  <a:lnTo>
                    <a:pt x="797" y="797"/>
                  </a:lnTo>
                  <a:lnTo>
                    <a:pt x="7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9"/>
            <p:cNvSpPr/>
            <p:nvPr/>
          </p:nvSpPr>
          <p:spPr>
            <a:xfrm>
              <a:off x="3117025" y="4093775"/>
              <a:ext cx="19925" cy="19950"/>
            </a:xfrm>
            <a:custGeom>
              <a:rect b="b" l="l" r="r" t="t"/>
              <a:pathLst>
                <a:path extrusionOk="0" h="798" w="797">
                  <a:moveTo>
                    <a:pt x="0" y="1"/>
                  </a:moveTo>
                  <a:lnTo>
                    <a:pt x="0" y="797"/>
                  </a:lnTo>
                  <a:lnTo>
                    <a:pt x="797" y="797"/>
                  </a:lnTo>
                  <a:lnTo>
                    <a:pt x="79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9"/>
            <p:cNvSpPr/>
            <p:nvPr/>
          </p:nvSpPr>
          <p:spPr>
            <a:xfrm>
              <a:off x="2904075" y="4093775"/>
              <a:ext cx="113350" cy="113950"/>
            </a:xfrm>
            <a:custGeom>
              <a:rect b="b" l="l" r="r" t="t"/>
              <a:pathLst>
                <a:path extrusionOk="0" h="4558" w="4534">
                  <a:moveTo>
                    <a:pt x="2143" y="0"/>
                  </a:moveTo>
                  <a:cubicBezTo>
                    <a:pt x="1711" y="0"/>
                    <a:pt x="1280" y="117"/>
                    <a:pt x="898" y="350"/>
                  </a:cubicBezTo>
                  <a:cubicBezTo>
                    <a:pt x="210" y="769"/>
                    <a:pt x="1" y="1527"/>
                    <a:pt x="1" y="2392"/>
                  </a:cubicBezTo>
                  <a:cubicBezTo>
                    <a:pt x="1" y="3712"/>
                    <a:pt x="821" y="4558"/>
                    <a:pt x="2143" y="4558"/>
                  </a:cubicBezTo>
                  <a:cubicBezTo>
                    <a:pt x="3007" y="4558"/>
                    <a:pt x="3764" y="4323"/>
                    <a:pt x="4184" y="3635"/>
                  </a:cubicBezTo>
                  <a:cubicBezTo>
                    <a:pt x="4414" y="3261"/>
                    <a:pt x="4534" y="2830"/>
                    <a:pt x="4534" y="2392"/>
                  </a:cubicBezTo>
                  <a:cubicBezTo>
                    <a:pt x="4532" y="1527"/>
                    <a:pt x="4067" y="729"/>
                    <a:pt x="3313" y="306"/>
                  </a:cubicBezTo>
                  <a:cubicBezTo>
                    <a:pt x="2949" y="102"/>
                    <a:pt x="2546" y="0"/>
                    <a:pt x="21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9"/>
            <p:cNvSpPr/>
            <p:nvPr/>
          </p:nvSpPr>
          <p:spPr>
            <a:xfrm>
              <a:off x="2887975" y="4102525"/>
              <a:ext cx="120725" cy="110825"/>
            </a:xfrm>
            <a:custGeom>
              <a:rect b="b" l="l" r="r" t="t"/>
              <a:pathLst>
                <a:path extrusionOk="0" h="4433" w="4829">
                  <a:moveTo>
                    <a:pt x="1542" y="0"/>
                  </a:moveTo>
                  <a:cubicBezTo>
                    <a:pt x="219" y="805"/>
                    <a:pt x="1" y="2637"/>
                    <a:pt x="1096" y="3733"/>
                  </a:cubicBezTo>
                  <a:cubicBezTo>
                    <a:pt x="1547" y="4183"/>
                    <a:pt x="2157" y="4433"/>
                    <a:pt x="2788" y="4433"/>
                  </a:cubicBezTo>
                  <a:cubicBezTo>
                    <a:pt x="2881" y="4433"/>
                    <a:pt x="2976" y="4427"/>
                    <a:pt x="3070" y="4416"/>
                  </a:cubicBezTo>
                  <a:cubicBezTo>
                    <a:pt x="3798" y="4328"/>
                    <a:pt x="4446" y="3912"/>
                    <a:pt x="4828" y="3285"/>
                  </a:cubicBezTo>
                  <a:lnTo>
                    <a:pt x="4828" y="3285"/>
                  </a:lnTo>
                  <a:cubicBezTo>
                    <a:pt x="4453" y="3515"/>
                    <a:pt x="4023" y="3635"/>
                    <a:pt x="3583" y="3635"/>
                  </a:cubicBezTo>
                  <a:cubicBezTo>
                    <a:pt x="2719" y="3635"/>
                    <a:pt x="1922" y="3168"/>
                    <a:pt x="1499" y="2414"/>
                  </a:cubicBezTo>
                  <a:cubicBezTo>
                    <a:pt x="1076" y="1661"/>
                    <a:pt x="1092" y="737"/>
                    <a:pt x="15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39"/>
          <p:cNvGrpSpPr/>
          <p:nvPr/>
        </p:nvGrpSpPr>
        <p:grpSpPr>
          <a:xfrm>
            <a:off x="7781540" y="414402"/>
            <a:ext cx="976261" cy="898300"/>
            <a:chOff x="4971725" y="4785000"/>
            <a:chExt cx="691550" cy="636325"/>
          </a:xfrm>
        </p:grpSpPr>
        <p:sp>
          <p:nvSpPr>
            <p:cNvPr id="951" name="Google Shape;951;p39"/>
            <p:cNvSpPr/>
            <p:nvPr/>
          </p:nvSpPr>
          <p:spPr>
            <a:xfrm>
              <a:off x="5108525" y="4877350"/>
              <a:ext cx="441625" cy="445775"/>
            </a:xfrm>
            <a:custGeom>
              <a:rect b="b" l="l" r="r" t="t"/>
              <a:pathLst>
                <a:path extrusionOk="0" h="17831" w="17665">
                  <a:moveTo>
                    <a:pt x="8632" y="1"/>
                  </a:moveTo>
                  <a:cubicBezTo>
                    <a:pt x="5641" y="1"/>
                    <a:pt x="2988" y="1457"/>
                    <a:pt x="1346" y="3698"/>
                  </a:cubicBezTo>
                  <a:cubicBezTo>
                    <a:pt x="249" y="5192"/>
                    <a:pt x="0" y="7037"/>
                    <a:pt x="0" y="9032"/>
                  </a:cubicBezTo>
                  <a:cubicBezTo>
                    <a:pt x="0" y="14019"/>
                    <a:pt x="3645" y="17831"/>
                    <a:pt x="8632" y="17831"/>
                  </a:cubicBezTo>
                  <a:cubicBezTo>
                    <a:pt x="10630" y="17831"/>
                    <a:pt x="12475" y="17416"/>
                    <a:pt x="13970" y="16318"/>
                  </a:cubicBezTo>
                  <a:cubicBezTo>
                    <a:pt x="15790" y="14983"/>
                    <a:pt x="17091" y="12982"/>
                    <a:pt x="17514" y="10674"/>
                  </a:cubicBezTo>
                  <a:lnTo>
                    <a:pt x="17664" y="9032"/>
                  </a:lnTo>
                  <a:cubicBezTo>
                    <a:pt x="17664" y="8620"/>
                    <a:pt x="17636" y="8208"/>
                    <a:pt x="17581" y="7801"/>
                  </a:cubicBezTo>
                  <a:cubicBezTo>
                    <a:pt x="17573" y="7736"/>
                    <a:pt x="17414" y="7669"/>
                    <a:pt x="17404" y="7604"/>
                  </a:cubicBezTo>
                  <a:cubicBezTo>
                    <a:pt x="17372" y="7393"/>
                    <a:pt x="17478" y="7185"/>
                    <a:pt x="17430" y="6980"/>
                  </a:cubicBezTo>
                  <a:cubicBezTo>
                    <a:pt x="16500" y="2980"/>
                    <a:pt x="12915" y="1"/>
                    <a:pt x="86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9"/>
            <p:cNvSpPr/>
            <p:nvPr/>
          </p:nvSpPr>
          <p:spPr>
            <a:xfrm>
              <a:off x="5098475" y="4969750"/>
              <a:ext cx="359325" cy="359175"/>
            </a:xfrm>
            <a:custGeom>
              <a:rect b="b" l="l" r="r" t="t"/>
              <a:pathLst>
                <a:path extrusionOk="0" h="14367" w="14373">
                  <a:moveTo>
                    <a:pt x="1748" y="0"/>
                  </a:moveTo>
                  <a:cubicBezTo>
                    <a:pt x="612" y="1547"/>
                    <a:pt x="0" y="3417"/>
                    <a:pt x="3" y="5336"/>
                  </a:cubicBezTo>
                  <a:cubicBezTo>
                    <a:pt x="3" y="10323"/>
                    <a:pt x="4047" y="14367"/>
                    <a:pt x="9036" y="14367"/>
                  </a:cubicBezTo>
                  <a:cubicBezTo>
                    <a:pt x="9040" y="14367"/>
                    <a:pt x="9044" y="14367"/>
                    <a:pt x="9049" y="14367"/>
                  </a:cubicBezTo>
                  <a:cubicBezTo>
                    <a:pt x="10963" y="14367"/>
                    <a:pt x="12828" y="13756"/>
                    <a:pt x="14372" y="12622"/>
                  </a:cubicBezTo>
                  <a:cubicBezTo>
                    <a:pt x="12502" y="11557"/>
                    <a:pt x="10006" y="9662"/>
                    <a:pt x="7358" y="7012"/>
                  </a:cubicBezTo>
                  <a:cubicBezTo>
                    <a:pt x="5047" y="4702"/>
                    <a:pt x="3110" y="2308"/>
                    <a:pt x="1903" y="273"/>
                  </a:cubicBezTo>
                  <a:cubicBezTo>
                    <a:pt x="1848" y="179"/>
                    <a:pt x="1797" y="89"/>
                    <a:pt x="17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9"/>
            <p:cNvSpPr/>
            <p:nvPr/>
          </p:nvSpPr>
          <p:spPr>
            <a:xfrm>
              <a:off x="5233225" y="5051850"/>
              <a:ext cx="314825" cy="61600"/>
            </a:xfrm>
            <a:custGeom>
              <a:rect b="b" l="l" r="r" t="t"/>
              <a:pathLst>
                <a:path extrusionOk="0" h="2464" w="12593">
                  <a:moveTo>
                    <a:pt x="7364" y="0"/>
                  </a:moveTo>
                  <a:cubicBezTo>
                    <a:pt x="6712" y="0"/>
                    <a:pt x="6086" y="259"/>
                    <a:pt x="5626" y="722"/>
                  </a:cubicBezTo>
                  <a:lnTo>
                    <a:pt x="5188" y="1160"/>
                  </a:lnTo>
                  <a:cubicBezTo>
                    <a:pt x="4882" y="1469"/>
                    <a:pt x="4465" y="1641"/>
                    <a:pt x="4031" y="1641"/>
                  </a:cubicBezTo>
                  <a:cubicBezTo>
                    <a:pt x="4030" y="1641"/>
                    <a:pt x="4028" y="1641"/>
                    <a:pt x="4026" y="1641"/>
                  </a:cubicBezTo>
                  <a:lnTo>
                    <a:pt x="1" y="1641"/>
                  </a:lnTo>
                  <a:lnTo>
                    <a:pt x="8" y="2144"/>
                  </a:lnTo>
                  <a:lnTo>
                    <a:pt x="746" y="2463"/>
                  </a:lnTo>
                  <a:lnTo>
                    <a:pt x="4026" y="2463"/>
                  </a:lnTo>
                  <a:cubicBezTo>
                    <a:pt x="4028" y="2463"/>
                    <a:pt x="4030" y="2463"/>
                    <a:pt x="4031" y="2463"/>
                  </a:cubicBezTo>
                  <a:cubicBezTo>
                    <a:pt x="4683" y="2463"/>
                    <a:pt x="5308" y="2203"/>
                    <a:pt x="5768" y="1742"/>
                  </a:cubicBezTo>
                  <a:lnTo>
                    <a:pt x="6208" y="1302"/>
                  </a:lnTo>
                  <a:cubicBezTo>
                    <a:pt x="6514" y="995"/>
                    <a:pt x="6929" y="821"/>
                    <a:pt x="7363" y="821"/>
                  </a:cubicBezTo>
                  <a:cubicBezTo>
                    <a:pt x="7364" y="821"/>
                    <a:pt x="7366" y="821"/>
                    <a:pt x="7368" y="821"/>
                  </a:cubicBezTo>
                  <a:lnTo>
                    <a:pt x="12593" y="821"/>
                  </a:lnTo>
                  <a:cubicBezTo>
                    <a:pt x="12555" y="544"/>
                    <a:pt x="12504" y="269"/>
                    <a:pt x="12442" y="0"/>
                  </a:cubicBezTo>
                  <a:lnTo>
                    <a:pt x="7369" y="0"/>
                  </a:lnTo>
                  <a:cubicBezTo>
                    <a:pt x="7368" y="0"/>
                    <a:pt x="7366" y="0"/>
                    <a:pt x="736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9"/>
            <p:cNvSpPr/>
            <p:nvPr/>
          </p:nvSpPr>
          <p:spPr>
            <a:xfrm>
              <a:off x="5187075" y="5092875"/>
              <a:ext cx="64825" cy="20575"/>
            </a:xfrm>
            <a:custGeom>
              <a:rect b="b" l="l" r="r" t="t"/>
              <a:pathLst>
                <a:path extrusionOk="0" h="823" w="2593">
                  <a:moveTo>
                    <a:pt x="411" y="0"/>
                  </a:moveTo>
                  <a:cubicBezTo>
                    <a:pt x="184" y="0"/>
                    <a:pt x="0" y="184"/>
                    <a:pt x="0" y="411"/>
                  </a:cubicBezTo>
                  <a:cubicBezTo>
                    <a:pt x="0" y="639"/>
                    <a:pt x="184" y="822"/>
                    <a:pt x="411" y="822"/>
                  </a:cubicBezTo>
                  <a:lnTo>
                    <a:pt x="2592" y="822"/>
                  </a:lnTo>
                  <a:cubicBezTo>
                    <a:pt x="2338" y="548"/>
                    <a:pt x="2089" y="275"/>
                    <a:pt x="18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9"/>
            <p:cNvSpPr/>
            <p:nvPr/>
          </p:nvSpPr>
          <p:spPr>
            <a:xfrm>
              <a:off x="5221700" y="5000525"/>
              <a:ext cx="92375" cy="41075"/>
            </a:xfrm>
            <a:custGeom>
              <a:rect b="b" l="l" r="r" t="t"/>
              <a:pathLst>
                <a:path extrusionOk="0" h="1643" w="3695">
                  <a:moveTo>
                    <a:pt x="823" y="0"/>
                  </a:moveTo>
                  <a:cubicBezTo>
                    <a:pt x="368" y="0"/>
                    <a:pt x="1" y="368"/>
                    <a:pt x="1" y="821"/>
                  </a:cubicBezTo>
                  <a:cubicBezTo>
                    <a:pt x="1" y="1275"/>
                    <a:pt x="368" y="1643"/>
                    <a:pt x="823" y="1643"/>
                  </a:cubicBezTo>
                  <a:lnTo>
                    <a:pt x="2874" y="1643"/>
                  </a:lnTo>
                  <a:cubicBezTo>
                    <a:pt x="3327" y="1643"/>
                    <a:pt x="3695" y="1275"/>
                    <a:pt x="3695" y="821"/>
                  </a:cubicBezTo>
                  <a:cubicBezTo>
                    <a:pt x="3695" y="368"/>
                    <a:pt x="3327" y="0"/>
                    <a:pt x="28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9"/>
            <p:cNvSpPr/>
            <p:nvPr/>
          </p:nvSpPr>
          <p:spPr>
            <a:xfrm>
              <a:off x="5160325" y="5154450"/>
              <a:ext cx="92850" cy="20575"/>
            </a:xfrm>
            <a:custGeom>
              <a:rect b="b" l="l" r="r" t="t"/>
              <a:pathLst>
                <a:path extrusionOk="0" h="823" w="3714">
                  <a:moveTo>
                    <a:pt x="403" y="1"/>
                  </a:moveTo>
                  <a:cubicBezTo>
                    <a:pt x="179" y="5"/>
                    <a:pt x="1" y="187"/>
                    <a:pt x="1" y="411"/>
                  </a:cubicBezTo>
                  <a:cubicBezTo>
                    <a:pt x="1" y="635"/>
                    <a:pt x="179" y="817"/>
                    <a:pt x="403" y="823"/>
                  </a:cubicBezTo>
                  <a:lnTo>
                    <a:pt x="3312" y="823"/>
                  </a:lnTo>
                  <a:cubicBezTo>
                    <a:pt x="3534" y="817"/>
                    <a:pt x="3713" y="635"/>
                    <a:pt x="3713" y="411"/>
                  </a:cubicBezTo>
                  <a:cubicBezTo>
                    <a:pt x="3713" y="187"/>
                    <a:pt x="3534" y="5"/>
                    <a:pt x="33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9"/>
            <p:cNvSpPr/>
            <p:nvPr/>
          </p:nvSpPr>
          <p:spPr>
            <a:xfrm>
              <a:off x="5314275" y="4949200"/>
              <a:ext cx="71900" cy="20575"/>
            </a:xfrm>
            <a:custGeom>
              <a:rect b="b" l="l" r="r" t="t"/>
              <a:pathLst>
                <a:path extrusionOk="0" h="823" w="2876">
                  <a:moveTo>
                    <a:pt x="2463" y="0"/>
                  </a:moveTo>
                  <a:cubicBezTo>
                    <a:pt x="2460" y="0"/>
                    <a:pt x="2458" y="0"/>
                    <a:pt x="2455" y="0"/>
                  </a:cubicBezTo>
                  <a:lnTo>
                    <a:pt x="404" y="0"/>
                  </a:lnTo>
                  <a:cubicBezTo>
                    <a:pt x="180" y="5"/>
                    <a:pt x="0" y="187"/>
                    <a:pt x="0" y="411"/>
                  </a:cubicBezTo>
                  <a:cubicBezTo>
                    <a:pt x="0" y="634"/>
                    <a:pt x="180" y="817"/>
                    <a:pt x="404" y="822"/>
                  </a:cubicBezTo>
                  <a:lnTo>
                    <a:pt x="2455" y="822"/>
                  </a:lnTo>
                  <a:cubicBezTo>
                    <a:pt x="2458" y="822"/>
                    <a:pt x="2460" y="822"/>
                    <a:pt x="2463" y="822"/>
                  </a:cubicBezTo>
                  <a:cubicBezTo>
                    <a:pt x="2690" y="822"/>
                    <a:pt x="2875" y="639"/>
                    <a:pt x="2875" y="411"/>
                  </a:cubicBezTo>
                  <a:cubicBezTo>
                    <a:pt x="2875" y="184"/>
                    <a:pt x="2690" y="0"/>
                    <a:pt x="24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9"/>
            <p:cNvSpPr/>
            <p:nvPr/>
          </p:nvSpPr>
          <p:spPr>
            <a:xfrm>
              <a:off x="5365600" y="5154450"/>
              <a:ext cx="50925" cy="20575"/>
            </a:xfrm>
            <a:custGeom>
              <a:rect b="b" l="l" r="r" t="t"/>
              <a:pathLst>
                <a:path extrusionOk="0" h="823" w="2037">
                  <a:moveTo>
                    <a:pt x="402" y="1"/>
                  </a:moveTo>
                  <a:cubicBezTo>
                    <a:pt x="178" y="5"/>
                    <a:pt x="0" y="187"/>
                    <a:pt x="0" y="411"/>
                  </a:cubicBezTo>
                  <a:cubicBezTo>
                    <a:pt x="0" y="635"/>
                    <a:pt x="178" y="817"/>
                    <a:pt x="402" y="823"/>
                  </a:cubicBezTo>
                  <a:lnTo>
                    <a:pt x="1634" y="823"/>
                  </a:lnTo>
                  <a:cubicBezTo>
                    <a:pt x="1858" y="817"/>
                    <a:pt x="2036" y="635"/>
                    <a:pt x="2036" y="411"/>
                  </a:cubicBezTo>
                  <a:cubicBezTo>
                    <a:pt x="2036" y="187"/>
                    <a:pt x="1858" y="5"/>
                    <a:pt x="16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9"/>
            <p:cNvSpPr/>
            <p:nvPr/>
          </p:nvSpPr>
          <p:spPr>
            <a:xfrm>
              <a:off x="4971725" y="4785000"/>
              <a:ext cx="691550" cy="636325"/>
            </a:xfrm>
            <a:custGeom>
              <a:rect b="b" l="l" r="r" t="t"/>
              <a:pathLst>
                <a:path extrusionOk="0" h="25453" w="27662">
                  <a:moveTo>
                    <a:pt x="3073" y="1"/>
                  </a:moveTo>
                  <a:cubicBezTo>
                    <a:pt x="2533" y="1"/>
                    <a:pt x="2105" y="141"/>
                    <a:pt x="1812" y="434"/>
                  </a:cubicBezTo>
                  <a:cubicBezTo>
                    <a:pt x="1" y="2243"/>
                    <a:pt x="4037" y="9216"/>
                    <a:pt x="10826" y="16004"/>
                  </a:cubicBezTo>
                  <a:cubicBezTo>
                    <a:pt x="16517" y="21695"/>
                    <a:pt x="22336" y="25452"/>
                    <a:pt x="25136" y="25452"/>
                  </a:cubicBezTo>
                  <a:cubicBezTo>
                    <a:pt x="25677" y="25452"/>
                    <a:pt x="26105" y="25312"/>
                    <a:pt x="26398" y="25019"/>
                  </a:cubicBezTo>
                  <a:cubicBezTo>
                    <a:pt x="27661" y="23756"/>
                    <a:pt x="26078" y="19982"/>
                    <a:pt x="22699" y="15509"/>
                  </a:cubicBezTo>
                  <a:cubicBezTo>
                    <a:pt x="22593" y="15831"/>
                    <a:pt x="22471" y="16147"/>
                    <a:pt x="22331" y="16455"/>
                  </a:cubicBezTo>
                  <a:cubicBezTo>
                    <a:pt x="22201" y="16744"/>
                    <a:pt x="22201" y="17054"/>
                    <a:pt x="22041" y="17325"/>
                  </a:cubicBezTo>
                  <a:cubicBezTo>
                    <a:pt x="23265" y="19368"/>
                    <a:pt x="23826" y="21184"/>
                    <a:pt x="23193" y="21815"/>
                  </a:cubicBezTo>
                  <a:cubicBezTo>
                    <a:pt x="23001" y="22007"/>
                    <a:pt x="22711" y="22098"/>
                    <a:pt x="22339" y="22098"/>
                  </a:cubicBezTo>
                  <a:cubicBezTo>
                    <a:pt x="20289" y="22098"/>
                    <a:pt x="15761" y="19321"/>
                    <a:pt x="11635" y="15196"/>
                  </a:cubicBezTo>
                  <a:cubicBezTo>
                    <a:pt x="6761" y="10321"/>
                    <a:pt x="3837" y="4951"/>
                    <a:pt x="5082" y="3703"/>
                  </a:cubicBezTo>
                  <a:cubicBezTo>
                    <a:pt x="5261" y="3524"/>
                    <a:pt x="5536" y="3440"/>
                    <a:pt x="5883" y="3440"/>
                  </a:cubicBezTo>
                  <a:cubicBezTo>
                    <a:pt x="6758" y="3440"/>
                    <a:pt x="8097" y="3972"/>
                    <a:pt x="9560" y="4848"/>
                  </a:cubicBezTo>
                  <a:cubicBezTo>
                    <a:pt x="9833" y="4687"/>
                    <a:pt x="10092" y="4627"/>
                    <a:pt x="10383" y="4496"/>
                  </a:cubicBezTo>
                  <a:cubicBezTo>
                    <a:pt x="10689" y="4357"/>
                    <a:pt x="11003" y="4235"/>
                    <a:pt x="11323" y="4132"/>
                  </a:cubicBezTo>
                  <a:cubicBezTo>
                    <a:pt x="7885" y="1536"/>
                    <a:pt x="4863" y="1"/>
                    <a:pt x="30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9"/>
            <p:cNvSpPr/>
            <p:nvPr/>
          </p:nvSpPr>
          <p:spPr>
            <a:xfrm>
              <a:off x="5066175" y="4854800"/>
              <a:ext cx="521175" cy="496700"/>
            </a:xfrm>
            <a:custGeom>
              <a:rect b="b" l="l" r="r" t="t"/>
              <a:pathLst>
                <a:path extrusionOk="0" h="19868" w="20847">
                  <a:moveTo>
                    <a:pt x="2338" y="0"/>
                  </a:moveTo>
                  <a:cubicBezTo>
                    <a:pt x="1602" y="0"/>
                    <a:pt x="1161" y="287"/>
                    <a:pt x="920" y="528"/>
                  </a:cubicBezTo>
                  <a:cubicBezTo>
                    <a:pt x="1" y="1447"/>
                    <a:pt x="291" y="3191"/>
                    <a:pt x="1783" y="5709"/>
                  </a:cubicBezTo>
                  <a:cubicBezTo>
                    <a:pt x="3058" y="7860"/>
                    <a:pt x="5084" y="10368"/>
                    <a:pt x="7489" y="12773"/>
                  </a:cubicBezTo>
                  <a:cubicBezTo>
                    <a:pt x="11021" y="16305"/>
                    <a:pt x="15738" y="19867"/>
                    <a:pt x="18317" y="19867"/>
                  </a:cubicBezTo>
                  <a:cubicBezTo>
                    <a:pt x="19053" y="19867"/>
                    <a:pt x="19493" y="19582"/>
                    <a:pt x="19733" y="19341"/>
                  </a:cubicBezTo>
                  <a:cubicBezTo>
                    <a:pt x="20847" y="18229"/>
                    <a:pt x="20045" y="16013"/>
                    <a:pt x="18555" y="13663"/>
                  </a:cubicBezTo>
                  <a:cubicBezTo>
                    <a:pt x="18425" y="13950"/>
                    <a:pt x="18279" y="14231"/>
                    <a:pt x="18119" y="14504"/>
                  </a:cubicBezTo>
                  <a:cubicBezTo>
                    <a:pt x="19343" y="16547"/>
                    <a:pt x="19784" y="18129"/>
                    <a:pt x="19153" y="18761"/>
                  </a:cubicBezTo>
                  <a:cubicBezTo>
                    <a:pt x="18960" y="18955"/>
                    <a:pt x="18676" y="19047"/>
                    <a:pt x="18317" y="19047"/>
                  </a:cubicBezTo>
                  <a:cubicBezTo>
                    <a:pt x="16366" y="19047"/>
                    <a:pt x="12187" y="16309"/>
                    <a:pt x="8069" y="12192"/>
                  </a:cubicBezTo>
                  <a:cubicBezTo>
                    <a:pt x="3194" y="7318"/>
                    <a:pt x="254" y="2356"/>
                    <a:pt x="1500" y="1108"/>
                  </a:cubicBezTo>
                  <a:cubicBezTo>
                    <a:pt x="1694" y="914"/>
                    <a:pt x="1978" y="822"/>
                    <a:pt x="2337" y="822"/>
                  </a:cubicBezTo>
                  <a:cubicBezTo>
                    <a:pt x="3147" y="822"/>
                    <a:pt x="4342" y="1294"/>
                    <a:pt x="5758" y="2142"/>
                  </a:cubicBezTo>
                  <a:cubicBezTo>
                    <a:pt x="6032" y="1981"/>
                    <a:pt x="6315" y="1835"/>
                    <a:pt x="6605" y="1704"/>
                  </a:cubicBezTo>
                  <a:cubicBezTo>
                    <a:pt x="4961" y="664"/>
                    <a:pt x="3451" y="0"/>
                    <a:pt x="23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9"/>
            <p:cNvSpPr/>
            <p:nvPr/>
          </p:nvSpPr>
          <p:spPr>
            <a:xfrm>
              <a:off x="5488550" y="5103125"/>
              <a:ext cx="61600" cy="41100"/>
            </a:xfrm>
            <a:custGeom>
              <a:rect b="b" l="l" r="r" t="t"/>
              <a:pathLst>
                <a:path extrusionOk="0" h="1644" w="2464">
                  <a:moveTo>
                    <a:pt x="821" y="1"/>
                  </a:moveTo>
                  <a:cubicBezTo>
                    <a:pt x="368" y="1"/>
                    <a:pt x="0" y="369"/>
                    <a:pt x="0" y="823"/>
                  </a:cubicBezTo>
                  <a:cubicBezTo>
                    <a:pt x="0" y="1276"/>
                    <a:pt x="368" y="1643"/>
                    <a:pt x="821" y="1643"/>
                  </a:cubicBezTo>
                  <a:lnTo>
                    <a:pt x="2315" y="1643"/>
                  </a:lnTo>
                  <a:cubicBezTo>
                    <a:pt x="2414" y="1101"/>
                    <a:pt x="2463" y="553"/>
                    <a:pt x="24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39"/>
          <p:cNvGrpSpPr/>
          <p:nvPr/>
        </p:nvGrpSpPr>
        <p:grpSpPr>
          <a:xfrm rot="677167">
            <a:off x="7335566" y="3314009"/>
            <a:ext cx="1513360" cy="1645601"/>
            <a:chOff x="1561375" y="892850"/>
            <a:chExt cx="1527475" cy="1660950"/>
          </a:xfrm>
        </p:grpSpPr>
        <p:sp>
          <p:nvSpPr>
            <p:cNvPr id="963" name="Google Shape;963;p39"/>
            <p:cNvSpPr/>
            <p:nvPr/>
          </p:nvSpPr>
          <p:spPr>
            <a:xfrm>
              <a:off x="1561375" y="1505975"/>
              <a:ext cx="303675" cy="238400"/>
            </a:xfrm>
            <a:custGeom>
              <a:rect b="b" l="l" r="r" t="t"/>
              <a:pathLst>
                <a:path extrusionOk="0" h="9536" w="12147">
                  <a:moveTo>
                    <a:pt x="9227" y="0"/>
                  </a:moveTo>
                  <a:cubicBezTo>
                    <a:pt x="8465" y="0"/>
                    <a:pt x="7900" y="1382"/>
                    <a:pt x="8281" y="2140"/>
                  </a:cubicBezTo>
                  <a:cubicBezTo>
                    <a:pt x="8281" y="2140"/>
                    <a:pt x="6892" y="798"/>
                    <a:pt x="5816" y="488"/>
                  </a:cubicBezTo>
                  <a:cubicBezTo>
                    <a:pt x="5492" y="395"/>
                    <a:pt x="5179" y="352"/>
                    <a:pt x="4879" y="352"/>
                  </a:cubicBezTo>
                  <a:cubicBezTo>
                    <a:pt x="1638" y="352"/>
                    <a:pt x="0" y="5413"/>
                    <a:pt x="4287" y="7422"/>
                  </a:cubicBezTo>
                  <a:cubicBezTo>
                    <a:pt x="7889" y="8980"/>
                    <a:pt x="9473" y="9536"/>
                    <a:pt x="9473" y="9536"/>
                  </a:cubicBezTo>
                  <a:lnTo>
                    <a:pt x="12147" y="3913"/>
                  </a:lnTo>
                  <a:cubicBezTo>
                    <a:pt x="12147" y="3913"/>
                    <a:pt x="10878" y="1399"/>
                    <a:pt x="9851" y="318"/>
                  </a:cubicBezTo>
                  <a:cubicBezTo>
                    <a:pt x="9638" y="94"/>
                    <a:pt x="9426" y="0"/>
                    <a:pt x="92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9"/>
            <p:cNvSpPr/>
            <p:nvPr/>
          </p:nvSpPr>
          <p:spPr>
            <a:xfrm>
              <a:off x="1603250" y="1597475"/>
              <a:ext cx="242950" cy="146900"/>
            </a:xfrm>
            <a:custGeom>
              <a:rect b="b" l="l" r="r" t="t"/>
              <a:pathLst>
                <a:path extrusionOk="0" h="5876" w="9718">
                  <a:moveTo>
                    <a:pt x="9443" y="1"/>
                  </a:moveTo>
                  <a:cubicBezTo>
                    <a:pt x="9443" y="1"/>
                    <a:pt x="6843" y="3601"/>
                    <a:pt x="6161" y="3601"/>
                  </a:cubicBezTo>
                  <a:cubicBezTo>
                    <a:pt x="6148" y="3601"/>
                    <a:pt x="6135" y="3600"/>
                    <a:pt x="6124" y="3597"/>
                  </a:cubicBezTo>
                  <a:cubicBezTo>
                    <a:pt x="3070" y="3124"/>
                    <a:pt x="713" y="798"/>
                    <a:pt x="28" y="58"/>
                  </a:cubicBezTo>
                  <a:lnTo>
                    <a:pt x="28" y="58"/>
                  </a:lnTo>
                  <a:cubicBezTo>
                    <a:pt x="1" y="1424"/>
                    <a:pt x="740" y="2884"/>
                    <a:pt x="2612" y="3760"/>
                  </a:cubicBezTo>
                  <a:cubicBezTo>
                    <a:pt x="6214" y="5320"/>
                    <a:pt x="7798" y="5876"/>
                    <a:pt x="7798" y="5876"/>
                  </a:cubicBezTo>
                  <a:lnTo>
                    <a:pt x="9717" y="1841"/>
                  </a:lnTo>
                  <a:cubicBezTo>
                    <a:pt x="9565" y="814"/>
                    <a:pt x="9443" y="1"/>
                    <a:pt x="94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9"/>
            <p:cNvSpPr/>
            <p:nvPr/>
          </p:nvSpPr>
          <p:spPr>
            <a:xfrm>
              <a:off x="2779500" y="1725700"/>
              <a:ext cx="290125" cy="258575"/>
            </a:xfrm>
            <a:custGeom>
              <a:rect b="b" l="l" r="r" t="t"/>
              <a:pathLst>
                <a:path extrusionOk="0" h="10343" w="11605">
                  <a:moveTo>
                    <a:pt x="4304" y="0"/>
                  </a:moveTo>
                  <a:lnTo>
                    <a:pt x="1" y="4499"/>
                  </a:lnTo>
                  <a:cubicBezTo>
                    <a:pt x="1" y="4499"/>
                    <a:pt x="568" y="7412"/>
                    <a:pt x="1195" y="8766"/>
                  </a:cubicBezTo>
                  <a:cubicBezTo>
                    <a:pt x="1372" y="9147"/>
                    <a:pt x="1625" y="9300"/>
                    <a:pt x="1894" y="9300"/>
                  </a:cubicBezTo>
                  <a:cubicBezTo>
                    <a:pt x="2581" y="9300"/>
                    <a:pt x="3373" y="8301"/>
                    <a:pt x="3265" y="7541"/>
                  </a:cubicBezTo>
                  <a:lnTo>
                    <a:pt x="3265" y="7541"/>
                  </a:lnTo>
                  <a:cubicBezTo>
                    <a:pt x="3265" y="7541"/>
                    <a:pt x="3955" y="9118"/>
                    <a:pt x="4876" y="9755"/>
                  </a:cubicBezTo>
                  <a:cubicBezTo>
                    <a:pt x="5464" y="10163"/>
                    <a:pt x="6080" y="10342"/>
                    <a:pt x="6673" y="10342"/>
                  </a:cubicBezTo>
                  <a:cubicBezTo>
                    <a:pt x="9378" y="10342"/>
                    <a:pt x="11604" y="6606"/>
                    <a:pt x="8541" y="3676"/>
                  </a:cubicBezTo>
                  <a:cubicBezTo>
                    <a:pt x="5625" y="1046"/>
                    <a:pt x="4304" y="0"/>
                    <a:pt x="43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9"/>
            <p:cNvSpPr/>
            <p:nvPr/>
          </p:nvSpPr>
          <p:spPr>
            <a:xfrm>
              <a:off x="2779500" y="1825400"/>
              <a:ext cx="81175" cy="132800"/>
            </a:xfrm>
            <a:custGeom>
              <a:rect b="b" l="l" r="r" t="t"/>
              <a:pathLst>
                <a:path extrusionOk="0" h="5312" w="3247">
                  <a:moveTo>
                    <a:pt x="1425" y="1"/>
                  </a:moveTo>
                  <a:cubicBezTo>
                    <a:pt x="1149" y="1"/>
                    <a:pt x="662" y="144"/>
                    <a:pt x="197" y="308"/>
                  </a:cubicBezTo>
                  <a:lnTo>
                    <a:pt x="1" y="511"/>
                  </a:lnTo>
                  <a:cubicBezTo>
                    <a:pt x="1" y="511"/>
                    <a:pt x="568" y="3424"/>
                    <a:pt x="1195" y="4778"/>
                  </a:cubicBezTo>
                  <a:cubicBezTo>
                    <a:pt x="1372" y="5159"/>
                    <a:pt x="1625" y="5312"/>
                    <a:pt x="1894" y="5312"/>
                  </a:cubicBezTo>
                  <a:cubicBezTo>
                    <a:pt x="2464" y="5312"/>
                    <a:pt x="3107" y="4623"/>
                    <a:pt x="3246" y="3954"/>
                  </a:cubicBezTo>
                  <a:lnTo>
                    <a:pt x="3246" y="3954"/>
                  </a:lnTo>
                  <a:cubicBezTo>
                    <a:pt x="3130" y="4121"/>
                    <a:pt x="2945" y="4219"/>
                    <a:pt x="2735" y="4219"/>
                  </a:cubicBezTo>
                  <a:cubicBezTo>
                    <a:pt x="2529" y="4219"/>
                    <a:pt x="2299" y="4125"/>
                    <a:pt x="2087" y="3910"/>
                  </a:cubicBezTo>
                  <a:cubicBezTo>
                    <a:pt x="1659" y="3474"/>
                    <a:pt x="1640" y="78"/>
                    <a:pt x="1640" y="78"/>
                  </a:cubicBezTo>
                  <a:cubicBezTo>
                    <a:pt x="1613" y="24"/>
                    <a:pt x="1536" y="1"/>
                    <a:pt x="1425" y="1"/>
                  </a:cubicBezTo>
                  <a:close/>
                </a:path>
              </a:pathLst>
            </a:custGeom>
            <a:solidFill>
              <a:srgbClr val="97C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9"/>
            <p:cNvSpPr/>
            <p:nvPr/>
          </p:nvSpPr>
          <p:spPr>
            <a:xfrm>
              <a:off x="1735250" y="1255625"/>
              <a:ext cx="181325" cy="296900"/>
            </a:xfrm>
            <a:custGeom>
              <a:rect b="b" l="l" r="r" t="t"/>
              <a:pathLst>
                <a:path extrusionOk="0" h="11876" w="7253">
                  <a:moveTo>
                    <a:pt x="3866" y="1"/>
                  </a:moveTo>
                  <a:cubicBezTo>
                    <a:pt x="3030" y="1"/>
                    <a:pt x="1298" y="173"/>
                    <a:pt x="742" y="1545"/>
                  </a:cubicBezTo>
                  <a:cubicBezTo>
                    <a:pt x="0" y="3379"/>
                    <a:pt x="2309" y="11725"/>
                    <a:pt x="4291" y="11874"/>
                  </a:cubicBezTo>
                  <a:cubicBezTo>
                    <a:pt x="4317" y="11875"/>
                    <a:pt x="4344" y="11875"/>
                    <a:pt x="4371" y="11875"/>
                  </a:cubicBezTo>
                  <a:cubicBezTo>
                    <a:pt x="5692" y="11875"/>
                    <a:pt x="7253" y="11092"/>
                    <a:pt x="7253" y="11092"/>
                  </a:cubicBezTo>
                  <a:lnTo>
                    <a:pt x="4327" y="20"/>
                  </a:lnTo>
                  <a:cubicBezTo>
                    <a:pt x="4327" y="20"/>
                    <a:pt x="4147" y="1"/>
                    <a:pt x="38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9"/>
            <p:cNvSpPr/>
            <p:nvPr/>
          </p:nvSpPr>
          <p:spPr>
            <a:xfrm>
              <a:off x="2565000" y="1043025"/>
              <a:ext cx="188450" cy="299225"/>
            </a:xfrm>
            <a:custGeom>
              <a:rect b="b" l="l" r="r" t="t"/>
              <a:pathLst>
                <a:path extrusionOk="0" h="11969" w="7538">
                  <a:moveTo>
                    <a:pt x="2515" y="1"/>
                  </a:moveTo>
                  <a:cubicBezTo>
                    <a:pt x="1241" y="1"/>
                    <a:pt x="0" y="896"/>
                    <a:pt x="0" y="896"/>
                  </a:cubicBezTo>
                  <a:lnTo>
                    <a:pt x="2926" y="11968"/>
                  </a:lnTo>
                  <a:cubicBezTo>
                    <a:pt x="2926" y="11968"/>
                    <a:pt x="4742" y="11874"/>
                    <a:pt x="5889" y="11185"/>
                  </a:cubicBezTo>
                  <a:cubicBezTo>
                    <a:pt x="7538" y="10075"/>
                    <a:pt x="5421" y="1678"/>
                    <a:pt x="3870" y="451"/>
                  </a:cubicBezTo>
                  <a:cubicBezTo>
                    <a:pt x="3454" y="121"/>
                    <a:pt x="2982" y="1"/>
                    <a:pt x="2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9"/>
            <p:cNvSpPr/>
            <p:nvPr/>
          </p:nvSpPr>
          <p:spPr>
            <a:xfrm>
              <a:off x="2565000" y="1048225"/>
              <a:ext cx="162075" cy="294025"/>
            </a:xfrm>
            <a:custGeom>
              <a:rect b="b" l="l" r="r" t="t"/>
              <a:pathLst>
                <a:path extrusionOk="0" h="11761" w="6483">
                  <a:moveTo>
                    <a:pt x="1369" y="1"/>
                  </a:moveTo>
                  <a:cubicBezTo>
                    <a:pt x="885" y="168"/>
                    <a:pt x="424" y="400"/>
                    <a:pt x="0" y="688"/>
                  </a:cubicBezTo>
                  <a:lnTo>
                    <a:pt x="2926" y="11760"/>
                  </a:lnTo>
                  <a:cubicBezTo>
                    <a:pt x="2926" y="11760"/>
                    <a:pt x="4741" y="11666"/>
                    <a:pt x="5888" y="10977"/>
                  </a:cubicBezTo>
                  <a:cubicBezTo>
                    <a:pt x="6282" y="10712"/>
                    <a:pt x="6459" y="10027"/>
                    <a:pt x="6482" y="9125"/>
                  </a:cubicBezTo>
                  <a:lnTo>
                    <a:pt x="6482" y="9125"/>
                  </a:lnTo>
                  <a:cubicBezTo>
                    <a:pt x="6067" y="9243"/>
                    <a:pt x="5643" y="9326"/>
                    <a:pt x="5299" y="9326"/>
                  </a:cubicBezTo>
                  <a:cubicBezTo>
                    <a:pt x="4880" y="9326"/>
                    <a:pt x="4580" y="9203"/>
                    <a:pt x="4559" y="8872"/>
                  </a:cubicBezTo>
                  <a:cubicBezTo>
                    <a:pt x="4493" y="5404"/>
                    <a:pt x="2280" y="1474"/>
                    <a:pt x="1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9"/>
            <p:cNvSpPr/>
            <p:nvPr/>
          </p:nvSpPr>
          <p:spPr>
            <a:xfrm>
              <a:off x="1803550" y="1255600"/>
              <a:ext cx="113025" cy="296925"/>
            </a:xfrm>
            <a:custGeom>
              <a:rect b="b" l="l" r="r" t="t"/>
              <a:pathLst>
                <a:path extrusionOk="0" h="11877" w="4521">
                  <a:moveTo>
                    <a:pt x="1128" y="1"/>
                  </a:moveTo>
                  <a:cubicBezTo>
                    <a:pt x="772" y="1"/>
                    <a:pt x="416" y="34"/>
                    <a:pt x="64" y="98"/>
                  </a:cubicBezTo>
                  <a:cubicBezTo>
                    <a:pt x="1" y="1830"/>
                    <a:pt x="19" y="6341"/>
                    <a:pt x="1674" y="9386"/>
                  </a:cubicBezTo>
                  <a:cubicBezTo>
                    <a:pt x="1940" y="9932"/>
                    <a:pt x="1058" y="10331"/>
                    <a:pt x="127" y="10559"/>
                  </a:cubicBezTo>
                  <a:cubicBezTo>
                    <a:pt x="592" y="11331"/>
                    <a:pt x="1085" y="11840"/>
                    <a:pt x="1559" y="11875"/>
                  </a:cubicBezTo>
                  <a:cubicBezTo>
                    <a:pt x="1585" y="11876"/>
                    <a:pt x="1612" y="11876"/>
                    <a:pt x="1639" y="11876"/>
                  </a:cubicBezTo>
                  <a:cubicBezTo>
                    <a:pt x="2959" y="11876"/>
                    <a:pt x="4521" y="11093"/>
                    <a:pt x="4521" y="11093"/>
                  </a:cubicBezTo>
                  <a:lnTo>
                    <a:pt x="1595" y="20"/>
                  </a:lnTo>
                  <a:cubicBezTo>
                    <a:pt x="1439" y="7"/>
                    <a:pt x="1284" y="1"/>
                    <a:pt x="11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9"/>
            <p:cNvSpPr/>
            <p:nvPr/>
          </p:nvSpPr>
          <p:spPr>
            <a:xfrm>
              <a:off x="1888775" y="1258700"/>
              <a:ext cx="918600" cy="944675"/>
            </a:xfrm>
            <a:custGeom>
              <a:rect b="b" l="l" r="r" t="t"/>
              <a:pathLst>
                <a:path extrusionOk="0" h="37787" w="36744">
                  <a:moveTo>
                    <a:pt x="17240" y="0"/>
                  </a:moveTo>
                  <a:cubicBezTo>
                    <a:pt x="15925" y="0"/>
                    <a:pt x="14588" y="168"/>
                    <a:pt x="13257" y="520"/>
                  </a:cubicBezTo>
                  <a:cubicBezTo>
                    <a:pt x="4953" y="2716"/>
                    <a:pt x="0" y="11226"/>
                    <a:pt x="2193" y="19531"/>
                  </a:cubicBezTo>
                  <a:lnTo>
                    <a:pt x="5788" y="33133"/>
                  </a:lnTo>
                  <a:cubicBezTo>
                    <a:pt x="6529" y="35935"/>
                    <a:pt x="9057" y="37786"/>
                    <a:pt x="11824" y="37786"/>
                  </a:cubicBezTo>
                  <a:cubicBezTo>
                    <a:pt x="12353" y="37786"/>
                    <a:pt x="12891" y="37719"/>
                    <a:pt x="13426" y="37577"/>
                  </a:cubicBezTo>
                  <a:lnTo>
                    <a:pt x="31417" y="32824"/>
                  </a:lnTo>
                  <a:cubicBezTo>
                    <a:pt x="34755" y="31941"/>
                    <a:pt x="36744" y="28523"/>
                    <a:pt x="35862" y="25186"/>
                  </a:cubicBezTo>
                  <a:lnTo>
                    <a:pt x="32268" y="11584"/>
                  </a:lnTo>
                  <a:cubicBezTo>
                    <a:pt x="30426" y="4611"/>
                    <a:pt x="24129" y="0"/>
                    <a:pt x="172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9"/>
            <p:cNvSpPr/>
            <p:nvPr/>
          </p:nvSpPr>
          <p:spPr>
            <a:xfrm>
              <a:off x="2526250" y="1556725"/>
              <a:ext cx="281125" cy="542025"/>
            </a:xfrm>
            <a:custGeom>
              <a:rect b="b" l="l" r="r" t="t"/>
              <a:pathLst>
                <a:path extrusionOk="0" h="21681" w="11245">
                  <a:moveTo>
                    <a:pt x="6858" y="1"/>
                  </a:moveTo>
                  <a:cubicBezTo>
                    <a:pt x="2051" y="4007"/>
                    <a:pt x="1" y="10435"/>
                    <a:pt x="1599" y="16486"/>
                  </a:cubicBezTo>
                  <a:lnTo>
                    <a:pt x="2972" y="21680"/>
                  </a:lnTo>
                  <a:lnTo>
                    <a:pt x="5918" y="20903"/>
                  </a:lnTo>
                  <a:cubicBezTo>
                    <a:pt x="9254" y="20020"/>
                    <a:pt x="11245" y="16602"/>
                    <a:pt x="10363" y="13265"/>
                  </a:cubicBezTo>
                  <a:lnTo>
                    <a:pt x="685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9"/>
            <p:cNvSpPr/>
            <p:nvPr/>
          </p:nvSpPr>
          <p:spPr>
            <a:xfrm>
              <a:off x="1945850" y="1755425"/>
              <a:ext cx="352250" cy="447950"/>
            </a:xfrm>
            <a:custGeom>
              <a:rect b="b" l="l" r="r" t="t"/>
              <a:pathLst>
                <a:path extrusionOk="0" h="17918" w="14090">
                  <a:moveTo>
                    <a:pt x="0" y="0"/>
                  </a:moveTo>
                  <a:lnTo>
                    <a:pt x="3505" y="13264"/>
                  </a:lnTo>
                  <a:cubicBezTo>
                    <a:pt x="4246" y="16066"/>
                    <a:pt x="6774" y="17917"/>
                    <a:pt x="9541" y="17917"/>
                  </a:cubicBezTo>
                  <a:cubicBezTo>
                    <a:pt x="10070" y="17917"/>
                    <a:pt x="10608" y="17850"/>
                    <a:pt x="11143" y="17708"/>
                  </a:cubicBezTo>
                  <a:lnTo>
                    <a:pt x="14089" y="16930"/>
                  </a:lnTo>
                  <a:lnTo>
                    <a:pt x="12717" y="11734"/>
                  </a:lnTo>
                  <a:cubicBezTo>
                    <a:pt x="11117" y="5685"/>
                    <a:pt x="6159" y="1109"/>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9"/>
            <p:cNvSpPr/>
            <p:nvPr/>
          </p:nvSpPr>
          <p:spPr>
            <a:xfrm>
              <a:off x="2054950" y="1309425"/>
              <a:ext cx="752425" cy="893950"/>
            </a:xfrm>
            <a:custGeom>
              <a:rect b="b" l="l" r="r" t="t"/>
              <a:pathLst>
                <a:path extrusionOk="0" h="35758" w="30097">
                  <a:moveTo>
                    <a:pt x="18251" y="1"/>
                  </a:moveTo>
                  <a:lnTo>
                    <a:pt x="18251" y="1"/>
                  </a:lnTo>
                  <a:cubicBezTo>
                    <a:pt x="20236" y="1953"/>
                    <a:pt x="21657" y="4405"/>
                    <a:pt x="22364" y="7097"/>
                  </a:cubicBezTo>
                  <a:lnTo>
                    <a:pt x="25959" y="20699"/>
                  </a:lnTo>
                  <a:cubicBezTo>
                    <a:pt x="26841" y="24036"/>
                    <a:pt x="24851" y="27455"/>
                    <a:pt x="21515" y="28337"/>
                  </a:cubicBezTo>
                  <a:lnTo>
                    <a:pt x="3522" y="33090"/>
                  </a:lnTo>
                  <a:cubicBezTo>
                    <a:pt x="3001" y="33229"/>
                    <a:pt x="2466" y="33298"/>
                    <a:pt x="1932" y="33298"/>
                  </a:cubicBezTo>
                  <a:cubicBezTo>
                    <a:pt x="1279" y="33298"/>
                    <a:pt x="627" y="33195"/>
                    <a:pt x="0" y="32990"/>
                  </a:cubicBezTo>
                  <a:lnTo>
                    <a:pt x="0" y="32990"/>
                  </a:lnTo>
                  <a:cubicBezTo>
                    <a:pt x="1152" y="34704"/>
                    <a:pt x="3099" y="35757"/>
                    <a:pt x="5181" y="35757"/>
                  </a:cubicBezTo>
                  <a:cubicBezTo>
                    <a:pt x="5709" y="35757"/>
                    <a:pt x="6245" y="35690"/>
                    <a:pt x="6779" y="35548"/>
                  </a:cubicBezTo>
                  <a:lnTo>
                    <a:pt x="24770" y="30795"/>
                  </a:lnTo>
                  <a:cubicBezTo>
                    <a:pt x="28108" y="29912"/>
                    <a:pt x="30097" y="26494"/>
                    <a:pt x="29216" y="23157"/>
                  </a:cubicBezTo>
                  <a:lnTo>
                    <a:pt x="25621" y="9555"/>
                  </a:lnTo>
                  <a:cubicBezTo>
                    <a:pt x="24507" y="5341"/>
                    <a:pt x="21766" y="1993"/>
                    <a:pt x="18251" y="1"/>
                  </a:cubicBezTo>
                  <a:close/>
                </a:path>
              </a:pathLst>
            </a:custGeom>
            <a:solidFill>
              <a:srgbClr val="E69A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9"/>
            <p:cNvSpPr/>
            <p:nvPr/>
          </p:nvSpPr>
          <p:spPr>
            <a:xfrm>
              <a:off x="1798225" y="1523425"/>
              <a:ext cx="1088850" cy="871175"/>
            </a:xfrm>
            <a:custGeom>
              <a:rect b="b" l="l" r="r" t="t"/>
              <a:pathLst>
                <a:path extrusionOk="0" h="34847" w="43554">
                  <a:moveTo>
                    <a:pt x="24946" y="1"/>
                  </a:moveTo>
                  <a:cubicBezTo>
                    <a:pt x="23682" y="1"/>
                    <a:pt x="22132" y="183"/>
                    <a:pt x="20253" y="680"/>
                  </a:cubicBezTo>
                  <a:cubicBezTo>
                    <a:pt x="13543" y="2451"/>
                    <a:pt x="12452" y="5642"/>
                    <a:pt x="12359" y="5959"/>
                  </a:cubicBezTo>
                  <a:cubicBezTo>
                    <a:pt x="9883" y="5753"/>
                    <a:pt x="6556" y="5062"/>
                    <a:pt x="2674" y="3216"/>
                  </a:cubicBezTo>
                  <a:lnTo>
                    <a:pt x="0" y="8838"/>
                  </a:lnTo>
                  <a:cubicBezTo>
                    <a:pt x="5519" y="11461"/>
                    <a:pt x="10274" y="12169"/>
                    <a:pt x="13603" y="12233"/>
                  </a:cubicBezTo>
                  <a:cubicBezTo>
                    <a:pt x="14106" y="14628"/>
                    <a:pt x="14688" y="17248"/>
                    <a:pt x="15199" y="19188"/>
                  </a:cubicBezTo>
                  <a:cubicBezTo>
                    <a:pt x="15659" y="20928"/>
                    <a:pt x="16416" y="22434"/>
                    <a:pt x="17546" y="23539"/>
                  </a:cubicBezTo>
                  <a:cubicBezTo>
                    <a:pt x="16820" y="26286"/>
                    <a:pt x="15902" y="30620"/>
                    <a:pt x="15917" y="34847"/>
                  </a:cubicBezTo>
                  <a:lnTo>
                    <a:pt x="22909" y="34819"/>
                  </a:lnTo>
                  <a:cubicBezTo>
                    <a:pt x="22910" y="31641"/>
                    <a:pt x="23701" y="27953"/>
                    <a:pt x="24398" y="25421"/>
                  </a:cubicBezTo>
                  <a:cubicBezTo>
                    <a:pt x="25166" y="25325"/>
                    <a:pt x="25926" y="25178"/>
                    <a:pt x="26674" y="24979"/>
                  </a:cubicBezTo>
                  <a:cubicBezTo>
                    <a:pt x="27578" y="24739"/>
                    <a:pt x="28383" y="24457"/>
                    <a:pt x="29106" y="24141"/>
                  </a:cubicBezTo>
                  <a:cubicBezTo>
                    <a:pt x="30966" y="25997"/>
                    <a:pt x="33493" y="28828"/>
                    <a:pt x="35072" y="31604"/>
                  </a:cubicBezTo>
                  <a:lnTo>
                    <a:pt x="41166" y="28175"/>
                  </a:lnTo>
                  <a:cubicBezTo>
                    <a:pt x="39020" y="24366"/>
                    <a:pt x="35949" y="20951"/>
                    <a:pt x="33961" y="18945"/>
                  </a:cubicBezTo>
                  <a:cubicBezTo>
                    <a:pt x="34313" y="17498"/>
                    <a:pt x="34223" y="15914"/>
                    <a:pt x="33791" y="14276"/>
                  </a:cubicBezTo>
                  <a:cubicBezTo>
                    <a:pt x="33334" y="12546"/>
                    <a:pt x="32656" y="10319"/>
                    <a:pt x="31985" y="8203"/>
                  </a:cubicBezTo>
                  <a:lnTo>
                    <a:pt x="31985" y="8203"/>
                  </a:lnTo>
                  <a:cubicBezTo>
                    <a:pt x="33878" y="8640"/>
                    <a:pt x="36353" y="9819"/>
                    <a:pt x="39252" y="12590"/>
                  </a:cubicBezTo>
                  <a:lnTo>
                    <a:pt x="43554" y="8091"/>
                  </a:lnTo>
                  <a:cubicBezTo>
                    <a:pt x="38251" y="3019"/>
                    <a:pt x="33526" y="1768"/>
                    <a:pt x="30154" y="1768"/>
                  </a:cubicBezTo>
                  <a:cubicBezTo>
                    <a:pt x="30060" y="1768"/>
                    <a:pt x="29966" y="1769"/>
                    <a:pt x="29873" y="1771"/>
                  </a:cubicBezTo>
                  <a:cubicBezTo>
                    <a:pt x="29790" y="1526"/>
                    <a:pt x="29743" y="1390"/>
                    <a:pt x="29743" y="1390"/>
                  </a:cubicBezTo>
                  <a:cubicBezTo>
                    <a:pt x="29743" y="1390"/>
                    <a:pt x="28436" y="1"/>
                    <a:pt x="249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9"/>
            <p:cNvSpPr/>
            <p:nvPr/>
          </p:nvSpPr>
          <p:spPr>
            <a:xfrm>
              <a:off x="1782800" y="892850"/>
              <a:ext cx="977675" cy="762225"/>
            </a:xfrm>
            <a:custGeom>
              <a:rect b="b" l="l" r="r" t="t"/>
              <a:pathLst>
                <a:path extrusionOk="0" h="30489" w="39107">
                  <a:moveTo>
                    <a:pt x="19360" y="0"/>
                  </a:moveTo>
                  <a:cubicBezTo>
                    <a:pt x="16384" y="0"/>
                    <a:pt x="14203" y="674"/>
                    <a:pt x="14203" y="674"/>
                  </a:cubicBezTo>
                  <a:cubicBezTo>
                    <a:pt x="14203" y="674"/>
                    <a:pt x="0" y="3808"/>
                    <a:pt x="1681" y="17905"/>
                  </a:cubicBezTo>
                  <a:cubicBezTo>
                    <a:pt x="2893" y="28070"/>
                    <a:pt x="9925" y="30489"/>
                    <a:pt x="15867" y="30489"/>
                  </a:cubicBezTo>
                  <a:cubicBezTo>
                    <a:pt x="18167" y="30489"/>
                    <a:pt x="20303" y="30127"/>
                    <a:pt x="21876" y="29711"/>
                  </a:cubicBezTo>
                  <a:cubicBezTo>
                    <a:pt x="27513" y="28222"/>
                    <a:pt x="39107" y="22557"/>
                    <a:pt x="33603" y="9470"/>
                  </a:cubicBezTo>
                  <a:cubicBezTo>
                    <a:pt x="30279" y="1566"/>
                    <a:pt x="23896" y="0"/>
                    <a:pt x="193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9"/>
            <p:cNvSpPr/>
            <p:nvPr/>
          </p:nvSpPr>
          <p:spPr>
            <a:xfrm>
              <a:off x="1931275" y="956600"/>
              <a:ext cx="829200" cy="698475"/>
            </a:xfrm>
            <a:custGeom>
              <a:rect b="b" l="l" r="r" t="t"/>
              <a:pathLst>
                <a:path extrusionOk="0" h="27939" w="33168">
                  <a:moveTo>
                    <a:pt x="22274" y="1"/>
                  </a:moveTo>
                  <a:lnTo>
                    <a:pt x="22274" y="1"/>
                  </a:lnTo>
                  <a:cubicBezTo>
                    <a:pt x="23885" y="1404"/>
                    <a:pt x="25342" y="3329"/>
                    <a:pt x="26452" y="5970"/>
                  </a:cubicBezTo>
                  <a:cubicBezTo>
                    <a:pt x="31956" y="19059"/>
                    <a:pt x="20365" y="24722"/>
                    <a:pt x="14726" y="26211"/>
                  </a:cubicBezTo>
                  <a:cubicBezTo>
                    <a:pt x="13155" y="26627"/>
                    <a:pt x="11024" y="26988"/>
                    <a:pt x="8729" y="26988"/>
                  </a:cubicBezTo>
                  <a:cubicBezTo>
                    <a:pt x="5810" y="26988"/>
                    <a:pt x="2628" y="26404"/>
                    <a:pt x="0" y="24607"/>
                  </a:cubicBezTo>
                  <a:lnTo>
                    <a:pt x="0" y="24607"/>
                  </a:lnTo>
                  <a:cubicBezTo>
                    <a:pt x="2815" y="27155"/>
                    <a:pt x="6550" y="27938"/>
                    <a:pt x="9931" y="27938"/>
                  </a:cubicBezTo>
                  <a:cubicBezTo>
                    <a:pt x="12229" y="27938"/>
                    <a:pt x="14364" y="27577"/>
                    <a:pt x="15937" y="27161"/>
                  </a:cubicBezTo>
                  <a:cubicBezTo>
                    <a:pt x="21575" y="25672"/>
                    <a:pt x="33168" y="20007"/>
                    <a:pt x="27664" y="6920"/>
                  </a:cubicBezTo>
                  <a:cubicBezTo>
                    <a:pt x="26280" y="3630"/>
                    <a:pt x="24365" y="1438"/>
                    <a:pt x="222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9"/>
            <p:cNvSpPr/>
            <p:nvPr/>
          </p:nvSpPr>
          <p:spPr>
            <a:xfrm>
              <a:off x="2147650" y="1869425"/>
              <a:ext cx="536200" cy="200775"/>
            </a:xfrm>
            <a:custGeom>
              <a:rect b="b" l="l" r="r" t="t"/>
              <a:pathLst>
                <a:path extrusionOk="0" h="8031" w="21448">
                  <a:moveTo>
                    <a:pt x="19711" y="0"/>
                  </a:moveTo>
                  <a:cubicBezTo>
                    <a:pt x="19349" y="0"/>
                    <a:pt x="18986" y="125"/>
                    <a:pt x="18691" y="380"/>
                  </a:cubicBezTo>
                  <a:cubicBezTo>
                    <a:pt x="18665" y="401"/>
                    <a:pt x="16101" y="2578"/>
                    <a:pt x="10798" y="3980"/>
                  </a:cubicBezTo>
                  <a:cubicBezTo>
                    <a:pt x="7924" y="4740"/>
                    <a:pt x="5594" y="4916"/>
                    <a:pt x="4051" y="4916"/>
                  </a:cubicBezTo>
                  <a:cubicBezTo>
                    <a:pt x="2750" y="4916"/>
                    <a:pt x="2009" y="4790"/>
                    <a:pt x="1975" y="4784"/>
                  </a:cubicBezTo>
                  <a:cubicBezTo>
                    <a:pt x="1879" y="4766"/>
                    <a:pt x="1783" y="4757"/>
                    <a:pt x="1688" y="4757"/>
                  </a:cubicBezTo>
                  <a:cubicBezTo>
                    <a:pt x="953" y="4757"/>
                    <a:pt x="299" y="5280"/>
                    <a:pt x="159" y="6029"/>
                  </a:cubicBezTo>
                  <a:cubicBezTo>
                    <a:pt x="0" y="6874"/>
                    <a:pt x="557" y="7687"/>
                    <a:pt x="1402" y="7845"/>
                  </a:cubicBezTo>
                  <a:cubicBezTo>
                    <a:pt x="1482" y="7860"/>
                    <a:pt x="2428" y="8031"/>
                    <a:pt x="4056" y="8031"/>
                  </a:cubicBezTo>
                  <a:cubicBezTo>
                    <a:pt x="5834" y="8031"/>
                    <a:pt x="8427" y="7826"/>
                    <a:pt x="11593" y="6990"/>
                  </a:cubicBezTo>
                  <a:cubicBezTo>
                    <a:pt x="17671" y="5384"/>
                    <a:pt x="20620" y="2829"/>
                    <a:pt x="20743" y="2720"/>
                  </a:cubicBezTo>
                  <a:cubicBezTo>
                    <a:pt x="21385" y="2154"/>
                    <a:pt x="21448" y="1176"/>
                    <a:pt x="20883" y="532"/>
                  </a:cubicBezTo>
                  <a:cubicBezTo>
                    <a:pt x="20576" y="180"/>
                    <a:pt x="20145" y="0"/>
                    <a:pt x="197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9"/>
            <p:cNvSpPr/>
            <p:nvPr/>
          </p:nvSpPr>
          <p:spPr>
            <a:xfrm>
              <a:off x="2150625" y="1888325"/>
              <a:ext cx="532800" cy="181875"/>
            </a:xfrm>
            <a:custGeom>
              <a:rect b="b" l="l" r="r" t="t"/>
              <a:pathLst>
                <a:path extrusionOk="0" h="7275" w="21312">
                  <a:moveTo>
                    <a:pt x="20923" y="1"/>
                  </a:moveTo>
                  <a:lnTo>
                    <a:pt x="20923" y="1"/>
                  </a:lnTo>
                  <a:cubicBezTo>
                    <a:pt x="20918" y="435"/>
                    <a:pt x="20729" y="844"/>
                    <a:pt x="20404" y="1131"/>
                  </a:cubicBezTo>
                  <a:cubicBezTo>
                    <a:pt x="20280" y="1238"/>
                    <a:pt x="17331" y="3794"/>
                    <a:pt x="11253" y="5400"/>
                  </a:cubicBezTo>
                  <a:cubicBezTo>
                    <a:pt x="8087" y="6237"/>
                    <a:pt x="5495" y="6441"/>
                    <a:pt x="3716" y="6441"/>
                  </a:cubicBezTo>
                  <a:cubicBezTo>
                    <a:pt x="2088" y="6441"/>
                    <a:pt x="1142" y="6270"/>
                    <a:pt x="1063" y="6255"/>
                  </a:cubicBezTo>
                  <a:cubicBezTo>
                    <a:pt x="627" y="6172"/>
                    <a:pt x="247" y="5904"/>
                    <a:pt x="22" y="5522"/>
                  </a:cubicBezTo>
                  <a:lnTo>
                    <a:pt x="22" y="5522"/>
                  </a:lnTo>
                  <a:cubicBezTo>
                    <a:pt x="0" y="6282"/>
                    <a:pt x="536" y="6947"/>
                    <a:pt x="1283" y="7089"/>
                  </a:cubicBezTo>
                  <a:cubicBezTo>
                    <a:pt x="1363" y="7104"/>
                    <a:pt x="2309" y="7275"/>
                    <a:pt x="3937" y="7275"/>
                  </a:cubicBezTo>
                  <a:cubicBezTo>
                    <a:pt x="5715" y="7275"/>
                    <a:pt x="8308" y="7070"/>
                    <a:pt x="11474" y="6234"/>
                  </a:cubicBezTo>
                  <a:cubicBezTo>
                    <a:pt x="17552" y="4628"/>
                    <a:pt x="20501" y="2073"/>
                    <a:pt x="20624" y="1964"/>
                  </a:cubicBezTo>
                  <a:cubicBezTo>
                    <a:pt x="21186" y="1469"/>
                    <a:pt x="21312" y="642"/>
                    <a:pt x="209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9"/>
            <p:cNvSpPr/>
            <p:nvPr/>
          </p:nvSpPr>
          <p:spPr>
            <a:xfrm>
              <a:off x="2079750" y="1531625"/>
              <a:ext cx="492275" cy="175275"/>
            </a:xfrm>
            <a:custGeom>
              <a:rect b="b" l="l" r="r" t="t"/>
              <a:pathLst>
                <a:path extrusionOk="0" h="7011" w="19691">
                  <a:moveTo>
                    <a:pt x="18512" y="1"/>
                  </a:moveTo>
                  <a:cubicBezTo>
                    <a:pt x="18272" y="1"/>
                    <a:pt x="18030" y="84"/>
                    <a:pt x="17833" y="254"/>
                  </a:cubicBezTo>
                  <a:cubicBezTo>
                    <a:pt x="12954" y="4177"/>
                    <a:pt x="7733" y="4915"/>
                    <a:pt x="4496" y="4915"/>
                  </a:cubicBezTo>
                  <a:cubicBezTo>
                    <a:pt x="2586" y="4915"/>
                    <a:pt x="1367" y="4658"/>
                    <a:pt x="1320" y="4647"/>
                  </a:cubicBezTo>
                  <a:cubicBezTo>
                    <a:pt x="1258" y="4636"/>
                    <a:pt x="1197" y="4631"/>
                    <a:pt x="1136" y="4631"/>
                  </a:cubicBezTo>
                  <a:cubicBezTo>
                    <a:pt x="659" y="4631"/>
                    <a:pt x="233" y="4959"/>
                    <a:pt x="124" y="5439"/>
                  </a:cubicBezTo>
                  <a:cubicBezTo>
                    <a:pt x="1" y="5980"/>
                    <a:pt x="326" y="6522"/>
                    <a:pt x="860" y="6671"/>
                  </a:cubicBezTo>
                  <a:cubicBezTo>
                    <a:pt x="1007" y="6704"/>
                    <a:pt x="2419" y="7011"/>
                    <a:pt x="4581" y="7011"/>
                  </a:cubicBezTo>
                  <a:cubicBezTo>
                    <a:pt x="6212" y="7011"/>
                    <a:pt x="8271" y="6836"/>
                    <a:pt x="10535" y="6238"/>
                  </a:cubicBezTo>
                  <a:cubicBezTo>
                    <a:pt x="13233" y="5525"/>
                    <a:pt x="16225" y="4210"/>
                    <a:pt x="19134" y="1871"/>
                  </a:cubicBezTo>
                  <a:cubicBezTo>
                    <a:pt x="19605" y="1520"/>
                    <a:pt x="19691" y="847"/>
                    <a:pt x="19321" y="389"/>
                  </a:cubicBezTo>
                  <a:cubicBezTo>
                    <a:pt x="19116" y="133"/>
                    <a:pt x="18815" y="1"/>
                    <a:pt x="185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9"/>
            <p:cNvSpPr/>
            <p:nvPr/>
          </p:nvSpPr>
          <p:spPr>
            <a:xfrm>
              <a:off x="2080825" y="1532175"/>
              <a:ext cx="485850" cy="147900"/>
            </a:xfrm>
            <a:custGeom>
              <a:rect b="b" l="l" r="r" t="t"/>
              <a:pathLst>
                <a:path extrusionOk="0" h="5916" w="19434">
                  <a:moveTo>
                    <a:pt x="18436" y="0"/>
                  </a:moveTo>
                  <a:cubicBezTo>
                    <a:pt x="18212" y="0"/>
                    <a:pt x="17984" y="73"/>
                    <a:pt x="17789" y="231"/>
                  </a:cubicBezTo>
                  <a:cubicBezTo>
                    <a:pt x="12911" y="4154"/>
                    <a:pt x="7689" y="4891"/>
                    <a:pt x="4453" y="4891"/>
                  </a:cubicBezTo>
                  <a:cubicBezTo>
                    <a:pt x="2542" y="4891"/>
                    <a:pt x="1323" y="4634"/>
                    <a:pt x="1275" y="4624"/>
                  </a:cubicBezTo>
                  <a:cubicBezTo>
                    <a:pt x="1199" y="4606"/>
                    <a:pt x="1122" y="4598"/>
                    <a:pt x="1046" y="4598"/>
                  </a:cubicBezTo>
                  <a:cubicBezTo>
                    <a:pt x="573" y="4598"/>
                    <a:pt x="145" y="4924"/>
                    <a:pt x="35" y="5406"/>
                  </a:cubicBezTo>
                  <a:cubicBezTo>
                    <a:pt x="1" y="5557"/>
                    <a:pt x="2" y="5715"/>
                    <a:pt x="39" y="5867"/>
                  </a:cubicBezTo>
                  <a:cubicBezTo>
                    <a:pt x="231" y="5745"/>
                    <a:pt x="454" y="5681"/>
                    <a:pt x="678" y="5681"/>
                  </a:cubicBezTo>
                  <a:cubicBezTo>
                    <a:pt x="752" y="5681"/>
                    <a:pt x="826" y="5688"/>
                    <a:pt x="899" y="5702"/>
                  </a:cubicBezTo>
                  <a:cubicBezTo>
                    <a:pt x="946" y="5711"/>
                    <a:pt x="2074" y="5916"/>
                    <a:pt x="3877" y="5916"/>
                  </a:cubicBezTo>
                  <a:cubicBezTo>
                    <a:pt x="7296" y="5916"/>
                    <a:pt x="13143" y="5180"/>
                    <a:pt x="18654" y="981"/>
                  </a:cubicBezTo>
                  <a:cubicBezTo>
                    <a:pt x="18860" y="826"/>
                    <a:pt x="19110" y="742"/>
                    <a:pt x="19367" y="742"/>
                  </a:cubicBezTo>
                  <a:cubicBezTo>
                    <a:pt x="19389" y="742"/>
                    <a:pt x="19411" y="742"/>
                    <a:pt x="19433" y="744"/>
                  </a:cubicBezTo>
                  <a:cubicBezTo>
                    <a:pt x="19295" y="276"/>
                    <a:pt x="18873" y="0"/>
                    <a:pt x="184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9"/>
            <p:cNvSpPr/>
            <p:nvPr/>
          </p:nvSpPr>
          <p:spPr>
            <a:xfrm>
              <a:off x="2239775" y="1679425"/>
              <a:ext cx="244250" cy="175425"/>
            </a:xfrm>
            <a:custGeom>
              <a:rect b="b" l="l" r="r" t="t"/>
              <a:pathLst>
                <a:path extrusionOk="0" h="7017" w="9770">
                  <a:moveTo>
                    <a:pt x="7839" y="1"/>
                  </a:moveTo>
                  <a:cubicBezTo>
                    <a:pt x="7726" y="1"/>
                    <a:pt x="7610" y="21"/>
                    <a:pt x="7497" y="64"/>
                  </a:cubicBezTo>
                  <a:lnTo>
                    <a:pt x="5503" y="822"/>
                  </a:lnTo>
                  <a:cubicBezTo>
                    <a:pt x="4757" y="1105"/>
                    <a:pt x="3982" y="1312"/>
                    <a:pt x="3193" y="1436"/>
                  </a:cubicBezTo>
                  <a:lnTo>
                    <a:pt x="928" y="1794"/>
                  </a:lnTo>
                  <a:cubicBezTo>
                    <a:pt x="364" y="1884"/>
                    <a:pt x="0" y="2442"/>
                    <a:pt x="146" y="2994"/>
                  </a:cubicBezTo>
                  <a:lnTo>
                    <a:pt x="1019" y="6297"/>
                  </a:lnTo>
                  <a:cubicBezTo>
                    <a:pt x="1132" y="6726"/>
                    <a:pt x="1521" y="7016"/>
                    <a:pt x="1952" y="7016"/>
                  </a:cubicBezTo>
                  <a:cubicBezTo>
                    <a:pt x="2002" y="7016"/>
                    <a:pt x="2051" y="7012"/>
                    <a:pt x="2101" y="7005"/>
                  </a:cubicBezTo>
                  <a:lnTo>
                    <a:pt x="4485" y="6631"/>
                  </a:lnTo>
                  <a:cubicBezTo>
                    <a:pt x="5274" y="6506"/>
                    <a:pt x="6049" y="6301"/>
                    <a:pt x="6796" y="6019"/>
                  </a:cubicBezTo>
                  <a:lnTo>
                    <a:pt x="9052" y="5167"/>
                  </a:lnTo>
                  <a:cubicBezTo>
                    <a:pt x="9515" y="4992"/>
                    <a:pt x="9770" y="4495"/>
                    <a:pt x="9643" y="4017"/>
                  </a:cubicBezTo>
                  <a:lnTo>
                    <a:pt x="8773" y="720"/>
                  </a:lnTo>
                  <a:cubicBezTo>
                    <a:pt x="8656" y="283"/>
                    <a:pt x="8263" y="1"/>
                    <a:pt x="78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9"/>
            <p:cNvSpPr/>
            <p:nvPr/>
          </p:nvSpPr>
          <p:spPr>
            <a:xfrm>
              <a:off x="2265800" y="1744775"/>
              <a:ext cx="40675" cy="38425"/>
            </a:xfrm>
            <a:custGeom>
              <a:rect b="b" l="l" r="r" t="t"/>
              <a:pathLst>
                <a:path extrusionOk="0" h="1537" w="1627">
                  <a:moveTo>
                    <a:pt x="805" y="1"/>
                  </a:moveTo>
                  <a:cubicBezTo>
                    <a:pt x="740" y="1"/>
                    <a:pt x="674" y="9"/>
                    <a:pt x="608" y="27"/>
                  </a:cubicBezTo>
                  <a:cubicBezTo>
                    <a:pt x="307" y="105"/>
                    <a:pt x="84" y="357"/>
                    <a:pt x="42" y="665"/>
                  </a:cubicBezTo>
                  <a:cubicBezTo>
                    <a:pt x="1" y="973"/>
                    <a:pt x="148" y="1277"/>
                    <a:pt x="417" y="1433"/>
                  </a:cubicBezTo>
                  <a:cubicBezTo>
                    <a:pt x="537" y="1503"/>
                    <a:pt x="671" y="1537"/>
                    <a:pt x="803" y="1537"/>
                  </a:cubicBezTo>
                  <a:cubicBezTo>
                    <a:pt x="968" y="1537"/>
                    <a:pt x="1132" y="1484"/>
                    <a:pt x="1270" y="1380"/>
                  </a:cubicBezTo>
                  <a:cubicBezTo>
                    <a:pt x="1517" y="1191"/>
                    <a:pt x="1626" y="873"/>
                    <a:pt x="1547" y="572"/>
                  </a:cubicBezTo>
                  <a:cubicBezTo>
                    <a:pt x="1456" y="229"/>
                    <a:pt x="1145" y="1"/>
                    <a:pt x="8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9"/>
            <p:cNvSpPr/>
            <p:nvPr/>
          </p:nvSpPr>
          <p:spPr>
            <a:xfrm>
              <a:off x="2279225" y="1795625"/>
              <a:ext cx="40675" cy="38425"/>
            </a:xfrm>
            <a:custGeom>
              <a:rect b="b" l="l" r="r" t="t"/>
              <a:pathLst>
                <a:path extrusionOk="0" h="1537" w="1627">
                  <a:moveTo>
                    <a:pt x="805" y="0"/>
                  </a:moveTo>
                  <a:cubicBezTo>
                    <a:pt x="740" y="0"/>
                    <a:pt x="674" y="9"/>
                    <a:pt x="608" y="26"/>
                  </a:cubicBezTo>
                  <a:cubicBezTo>
                    <a:pt x="307" y="105"/>
                    <a:pt x="84" y="357"/>
                    <a:pt x="42" y="665"/>
                  </a:cubicBezTo>
                  <a:cubicBezTo>
                    <a:pt x="1" y="973"/>
                    <a:pt x="150" y="1277"/>
                    <a:pt x="417" y="1433"/>
                  </a:cubicBezTo>
                  <a:cubicBezTo>
                    <a:pt x="538" y="1502"/>
                    <a:pt x="671" y="1537"/>
                    <a:pt x="804" y="1537"/>
                  </a:cubicBezTo>
                  <a:cubicBezTo>
                    <a:pt x="969" y="1537"/>
                    <a:pt x="1133" y="1484"/>
                    <a:pt x="1270" y="1380"/>
                  </a:cubicBezTo>
                  <a:cubicBezTo>
                    <a:pt x="1517" y="1191"/>
                    <a:pt x="1626" y="873"/>
                    <a:pt x="1547" y="572"/>
                  </a:cubicBezTo>
                  <a:cubicBezTo>
                    <a:pt x="1456" y="228"/>
                    <a:pt x="1145" y="0"/>
                    <a:pt x="8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9"/>
            <p:cNvSpPr/>
            <p:nvPr/>
          </p:nvSpPr>
          <p:spPr>
            <a:xfrm>
              <a:off x="2318575" y="1712875"/>
              <a:ext cx="130175" cy="54425"/>
            </a:xfrm>
            <a:custGeom>
              <a:rect b="b" l="l" r="r" t="t"/>
              <a:pathLst>
                <a:path extrusionOk="0" h="2177" w="5207">
                  <a:moveTo>
                    <a:pt x="4679" y="0"/>
                  </a:moveTo>
                  <a:cubicBezTo>
                    <a:pt x="4605" y="0"/>
                    <a:pt x="4529" y="18"/>
                    <a:pt x="4459" y="57"/>
                  </a:cubicBezTo>
                  <a:cubicBezTo>
                    <a:pt x="2582" y="1038"/>
                    <a:pt x="460" y="1257"/>
                    <a:pt x="439" y="1258"/>
                  </a:cubicBezTo>
                  <a:cubicBezTo>
                    <a:pt x="185" y="1283"/>
                    <a:pt x="1" y="1509"/>
                    <a:pt x="25" y="1761"/>
                  </a:cubicBezTo>
                  <a:cubicBezTo>
                    <a:pt x="48" y="1999"/>
                    <a:pt x="250" y="2177"/>
                    <a:pt x="483" y="2177"/>
                  </a:cubicBezTo>
                  <a:cubicBezTo>
                    <a:pt x="498" y="2177"/>
                    <a:pt x="513" y="2176"/>
                    <a:pt x="528" y="2175"/>
                  </a:cubicBezTo>
                  <a:cubicBezTo>
                    <a:pt x="582" y="2171"/>
                    <a:pt x="1357" y="2092"/>
                    <a:pt x="2397" y="1817"/>
                  </a:cubicBezTo>
                  <a:cubicBezTo>
                    <a:pt x="3144" y="1621"/>
                    <a:pt x="4031" y="1320"/>
                    <a:pt x="4886" y="872"/>
                  </a:cubicBezTo>
                  <a:cubicBezTo>
                    <a:pt x="5115" y="757"/>
                    <a:pt x="5207" y="476"/>
                    <a:pt x="5088" y="247"/>
                  </a:cubicBezTo>
                  <a:cubicBezTo>
                    <a:pt x="5005" y="90"/>
                    <a:pt x="4845" y="0"/>
                    <a:pt x="46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9"/>
            <p:cNvSpPr/>
            <p:nvPr/>
          </p:nvSpPr>
          <p:spPr>
            <a:xfrm>
              <a:off x="2331175" y="1760550"/>
              <a:ext cx="130075" cy="54425"/>
            </a:xfrm>
            <a:custGeom>
              <a:rect b="b" l="l" r="r" t="t"/>
              <a:pathLst>
                <a:path extrusionOk="0" h="2177" w="5203">
                  <a:moveTo>
                    <a:pt x="4675" y="0"/>
                  </a:moveTo>
                  <a:cubicBezTo>
                    <a:pt x="4602" y="0"/>
                    <a:pt x="4528" y="18"/>
                    <a:pt x="4459" y="54"/>
                  </a:cubicBezTo>
                  <a:cubicBezTo>
                    <a:pt x="2582" y="1037"/>
                    <a:pt x="459" y="1255"/>
                    <a:pt x="439" y="1257"/>
                  </a:cubicBezTo>
                  <a:cubicBezTo>
                    <a:pt x="186" y="1282"/>
                    <a:pt x="1" y="1507"/>
                    <a:pt x="25" y="1760"/>
                  </a:cubicBezTo>
                  <a:cubicBezTo>
                    <a:pt x="48" y="1999"/>
                    <a:pt x="250" y="2176"/>
                    <a:pt x="483" y="2176"/>
                  </a:cubicBezTo>
                  <a:cubicBezTo>
                    <a:pt x="498" y="2176"/>
                    <a:pt x="513" y="2176"/>
                    <a:pt x="528" y="2174"/>
                  </a:cubicBezTo>
                  <a:cubicBezTo>
                    <a:pt x="582" y="2168"/>
                    <a:pt x="1357" y="2091"/>
                    <a:pt x="2397" y="1816"/>
                  </a:cubicBezTo>
                  <a:cubicBezTo>
                    <a:pt x="3145" y="1618"/>
                    <a:pt x="4031" y="1319"/>
                    <a:pt x="4886" y="871"/>
                  </a:cubicBezTo>
                  <a:cubicBezTo>
                    <a:pt x="5114" y="755"/>
                    <a:pt x="5203" y="474"/>
                    <a:pt x="5084" y="248"/>
                  </a:cubicBezTo>
                  <a:cubicBezTo>
                    <a:pt x="5001" y="91"/>
                    <a:pt x="4840" y="0"/>
                    <a:pt x="46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9"/>
            <p:cNvSpPr/>
            <p:nvPr/>
          </p:nvSpPr>
          <p:spPr>
            <a:xfrm>
              <a:off x="2453350" y="1827075"/>
              <a:ext cx="85675" cy="87900"/>
            </a:xfrm>
            <a:custGeom>
              <a:rect b="b" l="l" r="r" t="t"/>
              <a:pathLst>
                <a:path extrusionOk="0" h="3516" w="3427">
                  <a:moveTo>
                    <a:pt x="1879" y="1"/>
                  </a:moveTo>
                  <a:cubicBezTo>
                    <a:pt x="1803" y="1"/>
                    <a:pt x="1725" y="15"/>
                    <a:pt x="1652" y="44"/>
                  </a:cubicBezTo>
                  <a:lnTo>
                    <a:pt x="582" y="471"/>
                  </a:lnTo>
                  <a:cubicBezTo>
                    <a:pt x="376" y="553"/>
                    <a:pt x="231" y="738"/>
                    <a:pt x="198" y="955"/>
                  </a:cubicBezTo>
                  <a:lnTo>
                    <a:pt x="33" y="2095"/>
                  </a:lnTo>
                  <a:cubicBezTo>
                    <a:pt x="1" y="2313"/>
                    <a:pt x="88" y="2532"/>
                    <a:pt x="261" y="2670"/>
                  </a:cubicBezTo>
                  <a:lnTo>
                    <a:pt x="1165" y="3383"/>
                  </a:lnTo>
                  <a:cubicBezTo>
                    <a:pt x="1276" y="3470"/>
                    <a:pt x="1411" y="3515"/>
                    <a:pt x="1548" y="3515"/>
                  </a:cubicBezTo>
                  <a:cubicBezTo>
                    <a:pt x="1625" y="3515"/>
                    <a:pt x="1703" y="3501"/>
                    <a:pt x="1777" y="3472"/>
                  </a:cubicBezTo>
                  <a:lnTo>
                    <a:pt x="2846" y="3046"/>
                  </a:lnTo>
                  <a:cubicBezTo>
                    <a:pt x="3051" y="2965"/>
                    <a:pt x="3197" y="2780"/>
                    <a:pt x="3230" y="2561"/>
                  </a:cubicBezTo>
                  <a:lnTo>
                    <a:pt x="3395" y="1422"/>
                  </a:lnTo>
                  <a:cubicBezTo>
                    <a:pt x="3426" y="1203"/>
                    <a:pt x="3340" y="984"/>
                    <a:pt x="3167" y="848"/>
                  </a:cubicBezTo>
                  <a:lnTo>
                    <a:pt x="2263" y="135"/>
                  </a:lnTo>
                  <a:cubicBezTo>
                    <a:pt x="2152" y="47"/>
                    <a:pt x="2017" y="1"/>
                    <a:pt x="18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9"/>
            <p:cNvSpPr/>
            <p:nvPr/>
          </p:nvSpPr>
          <p:spPr>
            <a:xfrm>
              <a:off x="2256325" y="1880400"/>
              <a:ext cx="89850" cy="84275"/>
            </a:xfrm>
            <a:custGeom>
              <a:rect b="b" l="l" r="r" t="t"/>
              <a:pathLst>
                <a:path extrusionOk="0" h="3371" w="3594">
                  <a:moveTo>
                    <a:pt x="2230" y="1"/>
                  </a:moveTo>
                  <a:cubicBezTo>
                    <a:pt x="2202" y="1"/>
                    <a:pt x="2174" y="3"/>
                    <a:pt x="2146" y="7"/>
                  </a:cubicBezTo>
                  <a:lnTo>
                    <a:pt x="1005" y="164"/>
                  </a:lnTo>
                  <a:cubicBezTo>
                    <a:pt x="786" y="194"/>
                    <a:pt x="600" y="339"/>
                    <a:pt x="517" y="544"/>
                  </a:cubicBezTo>
                  <a:lnTo>
                    <a:pt x="83" y="1611"/>
                  </a:lnTo>
                  <a:cubicBezTo>
                    <a:pt x="0" y="1816"/>
                    <a:pt x="33" y="2049"/>
                    <a:pt x="169" y="2224"/>
                  </a:cubicBezTo>
                  <a:lnTo>
                    <a:pt x="875" y="3132"/>
                  </a:lnTo>
                  <a:cubicBezTo>
                    <a:pt x="993" y="3283"/>
                    <a:pt x="1173" y="3370"/>
                    <a:pt x="1361" y="3370"/>
                  </a:cubicBezTo>
                  <a:cubicBezTo>
                    <a:pt x="1390" y="3370"/>
                    <a:pt x="1419" y="3368"/>
                    <a:pt x="1448" y="3364"/>
                  </a:cubicBezTo>
                  <a:lnTo>
                    <a:pt x="2590" y="3206"/>
                  </a:lnTo>
                  <a:cubicBezTo>
                    <a:pt x="2807" y="3176"/>
                    <a:pt x="2993" y="3032"/>
                    <a:pt x="3076" y="2827"/>
                  </a:cubicBezTo>
                  <a:lnTo>
                    <a:pt x="3510" y="1760"/>
                  </a:lnTo>
                  <a:cubicBezTo>
                    <a:pt x="3593" y="1556"/>
                    <a:pt x="3561" y="1323"/>
                    <a:pt x="3426" y="1148"/>
                  </a:cubicBezTo>
                  <a:lnTo>
                    <a:pt x="2718" y="239"/>
                  </a:lnTo>
                  <a:cubicBezTo>
                    <a:pt x="2600" y="88"/>
                    <a:pt x="2419" y="1"/>
                    <a:pt x="22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9"/>
            <p:cNvSpPr/>
            <p:nvPr/>
          </p:nvSpPr>
          <p:spPr>
            <a:xfrm>
              <a:off x="1877925" y="1031100"/>
              <a:ext cx="797450" cy="562650"/>
            </a:xfrm>
            <a:custGeom>
              <a:rect b="b" l="l" r="r" t="t"/>
              <a:pathLst>
                <a:path extrusionOk="0" h="22506" w="31898">
                  <a:moveTo>
                    <a:pt x="16724" y="1"/>
                  </a:moveTo>
                  <a:cubicBezTo>
                    <a:pt x="13969" y="1"/>
                    <a:pt x="11851" y="643"/>
                    <a:pt x="11851" y="643"/>
                  </a:cubicBezTo>
                  <a:cubicBezTo>
                    <a:pt x="11851" y="643"/>
                    <a:pt x="0" y="3322"/>
                    <a:pt x="1016" y="13633"/>
                  </a:cubicBezTo>
                  <a:cubicBezTo>
                    <a:pt x="1716" y="20744"/>
                    <a:pt x="7020" y="22506"/>
                    <a:pt x="11789" y="22506"/>
                  </a:cubicBezTo>
                  <a:cubicBezTo>
                    <a:pt x="13934" y="22506"/>
                    <a:pt x="15970" y="22149"/>
                    <a:pt x="17432" y="21763"/>
                  </a:cubicBezTo>
                  <a:cubicBezTo>
                    <a:pt x="22145" y="20519"/>
                    <a:pt x="31897" y="16049"/>
                    <a:pt x="27688" y="6585"/>
                  </a:cubicBezTo>
                  <a:cubicBezTo>
                    <a:pt x="25274" y="1159"/>
                    <a:pt x="20424" y="1"/>
                    <a:pt x="167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9"/>
            <p:cNvSpPr/>
            <p:nvPr/>
          </p:nvSpPr>
          <p:spPr>
            <a:xfrm>
              <a:off x="1972525" y="1032000"/>
              <a:ext cx="295100" cy="553700"/>
            </a:xfrm>
            <a:custGeom>
              <a:rect b="b" l="l" r="r" t="t"/>
              <a:pathLst>
                <a:path extrusionOk="0" h="22148" w="11804">
                  <a:moveTo>
                    <a:pt x="11803" y="1"/>
                  </a:moveTo>
                  <a:lnTo>
                    <a:pt x="11803" y="1"/>
                  </a:lnTo>
                  <a:cubicBezTo>
                    <a:pt x="9625" y="137"/>
                    <a:pt x="8067" y="607"/>
                    <a:pt x="8067" y="607"/>
                  </a:cubicBezTo>
                  <a:cubicBezTo>
                    <a:pt x="8067" y="607"/>
                    <a:pt x="7451" y="748"/>
                    <a:pt x="6515" y="1082"/>
                  </a:cubicBezTo>
                  <a:cubicBezTo>
                    <a:pt x="6143" y="5121"/>
                    <a:pt x="4795" y="12679"/>
                    <a:pt x="0" y="19833"/>
                  </a:cubicBezTo>
                  <a:cubicBezTo>
                    <a:pt x="1312" y="21067"/>
                    <a:pt x="2959" y="21780"/>
                    <a:pt x="4695" y="22147"/>
                  </a:cubicBezTo>
                  <a:cubicBezTo>
                    <a:pt x="10463" y="13249"/>
                    <a:pt x="11598" y="4018"/>
                    <a:pt x="118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9"/>
            <p:cNvSpPr/>
            <p:nvPr/>
          </p:nvSpPr>
          <p:spPr>
            <a:xfrm>
              <a:off x="2166075" y="1037475"/>
              <a:ext cx="265900" cy="556200"/>
            </a:xfrm>
            <a:custGeom>
              <a:rect b="b" l="l" r="r" t="t"/>
              <a:pathLst>
                <a:path extrusionOk="0" h="22248" w="10636">
                  <a:moveTo>
                    <a:pt x="8070" y="1"/>
                  </a:moveTo>
                  <a:cubicBezTo>
                    <a:pt x="7808" y="4060"/>
                    <a:pt x="6483" y="13679"/>
                    <a:pt x="1" y="22246"/>
                  </a:cubicBezTo>
                  <a:cubicBezTo>
                    <a:pt x="89" y="22247"/>
                    <a:pt x="176" y="22248"/>
                    <a:pt x="264" y="22248"/>
                  </a:cubicBezTo>
                  <a:cubicBezTo>
                    <a:pt x="1348" y="22248"/>
                    <a:pt x="2403" y="22159"/>
                    <a:pt x="3371" y="22020"/>
                  </a:cubicBezTo>
                  <a:cubicBezTo>
                    <a:pt x="8952" y="13769"/>
                    <a:pt x="10316" y="5110"/>
                    <a:pt x="10635" y="761"/>
                  </a:cubicBezTo>
                  <a:cubicBezTo>
                    <a:pt x="9790" y="403"/>
                    <a:pt x="8924" y="160"/>
                    <a:pt x="80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9"/>
            <p:cNvSpPr/>
            <p:nvPr/>
          </p:nvSpPr>
          <p:spPr>
            <a:xfrm>
              <a:off x="2468850" y="1808625"/>
              <a:ext cx="211325" cy="233825"/>
            </a:xfrm>
            <a:custGeom>
              <a:rect b="b" l="l" r="r" t="t"/>
              <a:pathLst>
                <a:path extrusionOk="0" h="9353" w="8453">
                  <a:moveTo>
                    <a:pt x="6374" y="0"/>
                  </a:moveTo>
                  <a:cubicBezTo>
                    <a:pt x="6342" y="0"/>
                    <a:pt x="6309" y="2"/>
                    <a:pt x="6277" y="6"/>
                  </a:cubicBezTo>
                  <a:cubicBezTo>
                    <a:pt x="5561" y="101"/>
                    <a:pt x="4916" y="487"/>
                    <a:pt x="4496" y="1076"/>
                  </a:cubicBezTo>
                  <a:cubicBezTo>
                    <a:pt x="4110" y="1623"/>
                    <a:pt x="3972" y="2281"/>
                    <a:pt x="4108" y="2931"/>
                  </a:cubicBezTo>
                  <a:cubicBezTo>
                    <a:pt x="4316" y="3922"/>
                    <a:pt x="5074" y="4476"/>
                    <a:pt x="5682" y="4923"/>
                  </a:cubicBezTo>
                  <a:cubicBezTo>
                    <a:pt x="5990" y="5149"/>
                    <a:pt x="6282" y="5363"/>
                    <a:pt x="6461" y="5595"/>
                  </a:cubicBezTo>
                  <a:cubicBezTo>
                    <a:pt x="6725" y="5933"/>
                    <a:pt x="6845" y="6400"/>
                    <a:pt x="6775" y="6812"/>
                  </a:cubicBezTo>
                  <a:cubicBezTo>
                    <a:pt x="6735" y="7040"/>
                    <a:pt x="6620" y="7356"/>
                    <a:pt x="6291" y="7570"/>
                  </a:cubicBezTo>
                  <a:cubicBezTo>
                    <a:pt x="6050" y="7726"/>
                    <a:pt x="5752" y="7795"/>
                    <a:pt x="5432" y="7795"/>
                  </a:cubicBezTo>
                  <a:cubicBezTo>
                    <a:pt x="4745" y="7795"/>
                    <a:pt x="3958" y="7479"/>
                    <a:pt x="3421" y="7046"/>
                  </a:cubicBezTo>
                  <a:cubicBezTo>
                    <a:pt x="2229" y="6082"/>
                    <a:pt x="1618" y="4340"/>
                    <a:pt x="1864" y="2606"/>
                  </a:cubicBezTo>
                  <a:cubicBezTo>
                    <a:pt x="1930" y="2177"/>
                    <a:pt x="1633" y="1778"/>
                    <a:pt x="1204" y="1716"/>
                  </a:cubicBezTo>
                  <a:cubicBezTo>
                    <a:pt x="1167" y="1711"/>
                    <a:pt x="1131" y="1709"/>
                    <a:pt x="1095" y="1709"/>
                  </a:cubicBezTo>
                  <a:cubicBezTo>
                    <a:pt x="710" y="1709"/>
                    <a:pt x="374" y="1994"/>
                    <a:pt x="323" y="2387"/>
                  </a:cubicBezTo>
                  <a:cubicBezTo>
                    <a:pt x="1" y="4652"/>
                    <a:pt x="834" y="6955"/>
                    <a:pt x="2444" y="8256"/>
                  </a:cubicBezTo>
                  <a:cubicBezTo>
                    <a:pt x="3244" y="8901"/>
                    <a:pt x="4354" y="9352"/>
                    <a:pt x="5425" y="9352"/>
                  </a:cubicBezTo>
                  <a:cubicBezTo>
                    <a:pt x="5722" y="9352"/>
                    <a:pt x="6016" y="9317"/>
                    <a:pt x="6300" y="9243"/>
                  </a:cubicBezTo>
                  <a:cubicBezTo>
                    <a:pt x="6597" y="9167"/>
                    <a:pt x="6881" y="9042"/>
                    <a:pt x="7140" y="8876"/>
                  </a:cubicBezTo>
                  <a:cubicBezTo>
                    <a:pt x="7766" y="8469"/>
                    <a:pt x="8182" y="7829"/>
                    <a:pt x="8310" y="7073"/>
                  </a:cubicBezTo>
                  <a:cubicBezTo>
                    <a:pt x="8452" y="6232"/>
                    <a:pt x="8222" y="5324"/>
                    <a:pt x="7693" y="4641"/>
                  </a:cubicBezTo>
                  <a:cubicBezTo>
                    <a:pt x="7379" y="4237"/>
                    <a:pt x="6984" y="3948"/>
                    <a:pt x="6602" y="3667"/>
                  </a:cubicBezTo>
                  <a:cubicBezTo>
                    <a:pt x="6052" y="3264"/>
                    <a:pt x="5712" y="2992"/>
                    <a:pt x="5632" y="2611"/>
                  </a:cubicBezTo>
                  <a:cubicBezTo>
                    <a:pt x="5585" y="2389"/>
                    <a:pt x="5635" y="2157"/>
                    <a:pt x="5768" y="1974"/>
                  </a:cubicBezTo>
                  <a:cubicBezTo>
                    <a:pt x="5930" y="1745"/>
                    <a:pt x="6196" y="1589"/>
                    <a:pt x="6484" y="1549"/>
                  </a:cubicBezTo>
                  <a:cubicBezTo>
                    <a:pt x="6907" y="1487"/>
                    <a:pt x="7202" y="1098"/>
                    <a:pt x="7145" y="675"/>
                  </a:cubicBezTo>
                  <a:cubicBezTo>
                    <a:pt x="7092" y="284"/>
                    <a:pt x="6759" y="0"/>
                    <a:pt x="63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9"/>
            <p:cNvSpPr/>
            <p:nvPr/>
          </p:nvSpPr>
          <p:spPr>
            <a:xfrm>
              <a:off x="2143025" y="1902950"/>
              <a:ext cx="218950" cy="233025"/>
            </a:xfrm>
            <a:custGeom>
              <a:rect b="b" l="l" r="r" t="t"/>
              <a:pathLst>
                <a:path extrusionOk="0" h="9321" w="8758">
                  <a:moveTo>
                    <a:pt x="6323" y="0"/>
                  </a:moveTo>
                  <a:cubicBezTo>
                    <a:pt x="6157" y="0"/>
                    <a:pt x="5990" y="53"/>
                    <a:pt x="5848" y="163"/>
                  </a:cubicBezTo>
                  <a:cubicBezTo>
                    <a:pt x="5506" y="427"/>
                    <a:pt x="5444" y="919"/>
                    <a:pt x="5712" y="1259"/>
                  </a:cubicBezTo>
                  <a:cubicBezTo>
                    <a:pt x="6784" y="2645"/>
                    <a:pt x="7113" y="4463"/>
                    <a:pt x="6550" y="5888"/>
                  </a:cubicBezTo>
                  <a:cubicBezTo>
                    <a:pt x="6188" y="6808"/>
                    <a:pt x="5266" y="7764"/>
                    <a:pt x="4383" y="7764"/>
                  </a:cubicBezTo>
                  <a:cubicBezTo>
                    <a:pt x="4360" y="7764"/>
                    <a:pt x="4337" y="7764"/>
                    <a:pt x="4314" y="7762"/>
                  </a:cubicBezTo>
                  <a:cubicBezTo>
                    <a:pt x="3923" y="7738"/>
                    <a:pt x="3667" y="7520"/>
                    <a:pt x="3521" y="7341"/>
                  </a:cubicBezTo>
                  <a:cubicBezTo>
                    <a:pt x="3256" y="7018"/>
                    <a:pt x="3130" y="6554"/>
                    <a:pt x="3192" y="6128"/>
                  </a:cubicBezTo>
                  <a:cubicBezTo>
                    <a:pt x="3233" y="5839"/>
                    <a:pt x="3381" y="5508"/>
                    <a:pt x="3538" y="5159"/>
                  </a:cubicBezTo>
                  <a:cubicBezTo>
                    <a:pt x="3846" y="4471"/>
                    <a:pt x="4230" y="3615"/>
                    <a:pt x="3922" y="2649"/>
                  </a:cubicBezTo>
                  <a:cubicBezTo>
                    <a:pt x="3721" y="2021"/>
                    <a:pt x="3267" y="1505"/>
                    <a:pt x="2669" y="1229"/>
                  </a:cubicBezTo>
                  <a:cubicBezTo>
                    <a:pt x="2326" y="1068"/>
                    <a:pt x="1952" y="987"/>
                    <a:pt x="1576" y="987"/>
                  </a:cubicBezTo>
                  <a:cubicBezTo>
                    <a:pt x="1243" y="987"/>
                    <a:pt x="908" y="1051"/>
                    <a:pt x="592" y="1179"/>
                  </a:cubicBezTo>
                  <a:cubicBezTo>
                    <a:pt x="192" y="1339"/>
                    <a:pt x="1" y="1792"/>
                    <a:pt x="161" y="2191"/>
                  </a:cubicBezTo>
                  <a:cubicBezTo>
                    <a:pt x="283" y="2494"/>
                    <a:pt x="579" y="2679"/>
                    <a:pt x="886" y="2679"/>
                  </a:cubicBezTo>
                  <a:cubicBezTo>
                    <a:pt x="982" y="2679"/>
                    <a:pt x="1080" y="2661"/>
                    <a:pt x="1174" y="2622"/>
                  </a:cubicBezTo>
                  <a:cubicBezTo>
                    <a:pt x="1303" y="2571"/>
                    <a:pt x="1441" y="2545"/>
                    <a:pt x="1578" y="2545"/>
                  </a:cubicBezTo>
                  <a:cubicBezTo>
                    <a:pt x="1727" y="2545"/>
                    <a:pt x="1875" y="2576"/>
                    <a:pt x="2007" y="2638"/>
                  </a:cubicBezTo>
                  <a:cubicBezTo>
                    <a:pt x="2213" y="2731"/>
                    <a:pt x="2371" y="2909"/>
                    <a:pt x="2440" y="3125"/>
                  </a:cubicBezTo>
                  <a:cubicBezTo>
                    <a:pt x="2558" y="3494"/>
                    <a:pt x="2397" y="3900"/>
                    <a:pt x="2117" y="4521"/>
                  </a:cubicBezTo>
                  <a:cubicBezTo>
                    <a:pt x="1924" y="4954"/>
                    <a:pt x="1723" y="5401"/>
                    <a:pt x="1650" y="5906"/>
                  </a:cubicBezTo>
                  <a:cubicBezTo>
                    <a:pt x="1527" y="6761"/>
                    <a:pt x="1776" y="7665"/>
                    <a:pt x="2315" y="8325"/>
                  </a:cubicBezTo>
                  <a:cubicBezTo>
                    <a:pt x="2801" y="8920"/>
                    <a:pt x="3478" y="9272"/>
                    <a:pt x="4223" y="9315"/>
                  </a:cubicBezTo>
                  <a:cubicBezTo>
                    <a:pt x="4279" y="9318"/>
                    <a:pt x="4335" y="9320"/>
                    <a:pt x="4391" y="9320"/>
                  </a:cubicBezTo>
                  <a:cubicBezTo>
                    <a:pt x="4643" y="9320"/>
                    <a:pt x="4893" y="9286"/>
                    <a:pt x="5136" y="9222"/>
                  </a:cubicBezTo>
                  <a:cubicBezTo>
                    <a:pt x="6441" y="8877"/>
                    <a:pt x="7520" y="7679"/>
                    <a:pt x="7999" y="6459"/>
                  </a:cubicBezTo>
                  <a:cubicBezTo>
                    <a:pt x="8757" y="4533"/>
                    <a:pt x="8343" y="2120"/>
                    <a:pt x="6944" y="308"/>
                  </a:cubicBezTo>
                  <a:cubicBezTo>
                    <a:pt x="6790" y="106"/>
                    <a:pt x="6558" y="0"/>
                    <a:pt x="63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9"/>
            <p:cNvSpPr/>
            <p:nvPr/>
          </p:nvSpPr>
          <p:spPr>
            <a:xfrm>
              <a:off x="2573825" y="1662575"/>
              <a:ext cx="226100" cy="175650"/>
            </a:xfrm>
            <a:custGeom>
              <a:rect b="b" l="l" r="r" t="t"/>
              <a:pathLst>
                <a:path extrusionOk="0" h="7026" w="9044">
                  <a:moveTo>
                    <a:pt x="1" y="0"/>
                  </a:moveTo>
                  <a:lnTo>
                    <a:pt x="961" y="2637"/>
                  </a:lnTo>
                  <a:cubicBezTo>
                    <a:pt x="2854" y="3075"/>
                    <a:pt x="5329" y="4253"/>
                    <a:pt x="8228" y="7025"/>
                  </a:cubicBezTo>
                  <a:lnTo>
                    <a:pt x="8945" y="6275"/>
                  </a:lnTo>
                  <a:lnTo>
                    <a:pt x="9044" y="4671"/>
                  </a:lnTo>
                  <a:cubicBezTo>
                    <a:pt x="9044" y="4671"/>
                    <a:pt x="4627" y="179"/>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9"/>
            <p:cNvSpPr/>
            <p:nvPr/>
          </p:nvSpPr>
          <p:spPr>
            <a:xfrm>
              <a:off x="2751300" y="1700475"/>
              <a:ext cx="163750" cy="163650"/>
            </a:xfrm>
            <a:custGeom>
              <a:rect b="b" l="l" r="r" t="t"/>
              <a:pathLst>
                <a:path extrusionOk="0" h="6546" w="6550">
                  <a:moveTo>
                    <a:pt x="5404" y="0"/>
                  </a:moveTo>
                  <a:cubicBezTo>
                    <a:pt x="5144" y="0"/>
                    <a:pt x="4883" y="98"/>
                    <a:pt x="4682" y="292"/>
                  </a:cubicBezTo>
                  <a:lnTo>
                    <a:pt x="378" y="4792"/>
                  </a:lnTo>
                  <a:cubicBezTo>
                    <a:pt x="59" y="5127"/>
                    <a:pt x="0" y="5635"/>
                    <a:pt x="236" y="6035"/>
                  </a:cubicBezTo>
                  <a:cubicBezTo>
                    <a:pt x="427" y="6357"/>
                    <a:pt x="770" y="6546"/>
                    <a:pt x="1132" y="6546"/>
                  </a:cubicBezTo>
                  <a:cubicBezTo>
                    <a:pt x="1219" y="6546"/>
                    <a:pt x="1307" y="6535"/>
                    <a:pt x="1395" y="6512"/>
                  </a:cubicBezTo>
                  <a:cubicBezTo>
                    <a:pt x="1580" y="6462"/>
                    <a:pt x="1747" y="6363"/>
                    <a:pt x="1879" y="6226"/>
                  </a:cubicBezTo>
                  <a:lnTo>
                    <a:pt x="6181" y="1726"/>
                  </a:lnTo>
                  <a:cubicBezTo>
                    <a:pt x="6550" y="1309"/>
                    <a:pt x="6524" y="673"/>
                    <a:pt x="6120" y="288"/>
                  </a:cubicBezTo>
                  <a:cubicBezTo>
                    <a:pt x="5920" y="96"/>
                    <a:pt x="5662" y="0"/>
                    <a:pt x="5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9"/>
            <p:cNvSpPr/>
            <p:nvPr/>
          </p:nvSpPr>
          <p:spPr>
            <a:xfrm>
              <a:off x="2861100" y="1905325"/>
              <a:ext cx="168325" cy="78950"/>
            </a:xfrm>
            <a:custGeom>
              <a:rect b="b" l="l" r="r" t="t"/>
              <a:pathLst>
                <a:path extrusionOk="0" h="3158" w="6733">
                  <a:moveTo>
                    <a:pt x="6732" y="1"/>
                  </a:moveTo>
                  <a:lnTo>
                    <a:pt x="6732" y="1"/>
                  </a:lnTo>
                  <a:cubicBezTo>
                    <a:pt x="5548" y="1463"/>
                    <a:pt x="4360" y="1936"/>
                    <a:pt x="3318" y="1936"/>
                  </a:cubicBezTo>
                  <a:cubicBezTo>
                    <a:pt x="1414" y="1936"/>
                    <a:pt x="1" y="356"/>
                    <a:pt x="1" y="356"/>
                  </a:cubicBezTo>
                  <a:lnTo>
                    <a:pt x="1" y="356"/>
                  </a:lnTo>
                  <a:cubicBezTo>
                    <a:pt x="1" y="356"/>
                    <a:pt x="691" y="1933"/>
                    <a:pt x="1612" y="2570"/>
                  </a:cubicBezTo>
                  <a:cubicBezTo>
                    <a:pt x="2200" y="2978"/>
                    <a:pt x="2816" y="3157"/>
                    <a:pt x="3409" y="3157"/>
                  </a:cubicBezTo>
                  <a:cubicBezTo>
                    <a:pt x="5063" y="3157"/>
                    <a:pt x="6538" y="1758"/>
                    <a:pt x="6732" y="1"/>
                  </a:cubicBezTo>
                  <a:close/>
                </a:path>
              </a:pathLst>
            </a:custGeom>
            <a:solidFill>
              <a:srgbClr val="97C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9"/>
            <p:cNvSpPr/>
            <p:nvPr/>
          </p:nvSpPr>
          <p:spPr>
            <a:xfrm>
              <a:off x="2623975" y="1575150"/>
              <a:ext cx="160250" cy="97150"/>
            </a:xfrm>
            <a:custGeom>
              <a:rect b="b" l="l" r="r" t="t"/>
              <a:pathLst>
                <a:path extrusionOk="0" h="3886" w="6410">
                  <a:moveTo>
                    <a:pt x="0" y="0"/>
                  </a:moveTo>
                  <a:cubicBezTo>
                    <a:pt x="29" y="924"/>
                    <a:pt x="294" y="2761"/>
                    <a:pt x="1896" y="3479"/>
                  </a:cubicBezTo>
                  <a:cubicBezTo>
                    <a:pt x="2513" y="3756"/>
                    <a:pt x="3146" y="3886"/>
                    <a:pt x="3748" y="3886"/>
                  </a:cubicBezTo>
                  <a:cubicBezTo>
                    <a:pt x="4827" y="3886"/>
                    <a:pt x="5805" y="3468"/>
                    <a:pt x="6409" y="2728"/>
                  </a:cubicBezTo>
                  <a:cubicBezTo>
                    <a:pt x="4068" y="1206"/>
                    <a:pt x="1905" y="388"/>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9"/>
            <p:cNvSpPr/>
            <p:nvPr/>
          </p:nvSpPr>
          <p:spPr>
            <a:xfrm>
              <a:off x="1896875" y="1736050"/>
              <a:ext cx="174625" cy="88675"/>
            </a:xfrm>
            <a:custGeom>
              <a:rect b="b" l="l" r="r" t="t"/>
              <a:pathLst>
                <a:path extrusionOk="0" h="3547" w="6985">
                  <a:moveTo>
                    <a:pt x="3322" y="1"/>
                  </a:moveTo>
                  <a:cubicBezTo>
                    <a:pt x="1808" y="1"/>
                    <a:pt x="501" y="765"/>
                    <a:pt x="0" y="1947"/>
                  </a:cubicBezTo>
                  <a:cubicBezTo>
                    <a:pt x="2598" y="2839"/>
                    <a:pt x="4956" y="3317"/>
                    <a:pt x="6985" y="3547"/>
                  </a:cubicBezTo>
                  <a:cubicBezTo>
                    <a:pt x="6880" y="2869"/>
                    <a:pt x="6385" y="606"/>
                    <a:pt x="4417" y="132"/>
                  </a:cubicBezTo>
                  <a:cubicBezTo>
                    <a:pt x="4046" y="43"/>
                    <a:pt x="3678" y="1"/>
                    <a:pt x="3322" y="1"/>
                  </a:cubicBezTo>
                  <a:close/>
                </a:path>
              </a:pathLst>
            </a:custGeom>
            <a:solidFill>
              <a:srgbClr val="97C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9"/>
            <p:cNvSpPr/>
            <p:nvPr/>
          </p:nvSpPr>
          <p:spPr>
            <a:xfrm>
              <a:off x="1798175" y="1691175"/>
              <a:ext cx="340150" cy="138050"/>
            </a:xfrm>
            <a:custGeom>
              <a:rect b="b" l="l" r="r" t="t"/>
              <a:pathLst>
                <a:path extrusionOk="0" h="5522" w="13606">
                  <a:moveTo>
                    <a:pt x="1012" y="1"/>
                  </a:moveTo>
                  <a:lnTo>
                    <a:pt x="1" y="2126"/>
                  </a:lnTo>
                  <a:cubicBezTo>
                    <a:pt x="5521" y="4751"/>
                    <a:pt x="10274" y="5458"/>
                    <a:pt x="13605" y="5522"/>
                  </a:cubicBezTo>
                  <a:lnTo>
                    <a:pt x="13605" y="5522"/>
                  </a:lnTo>
                  <a:cubicBezTo>
                    <a:pt x="13605" y="5521"/>
                    <a:pt x="13376" y="4730"/>
                    <a:pt x="13366" y="3037"/>
                  </a:cubicBezTo>
                  <a:cubicBezTo>
                    <a:pt x="13366" y="3037"/>
                    <a:pt x="6062" y="2388"/>
                    <a:pt x="1581" y="233"/>
                  </a:cubicBezTo>
                  <a:cubicBezTo>
                    <a:pt x="1396" y="145"/>
                    <a:pt x="1205" y="67"/>
                    <a:pt x="1012" y="1"/>
                  </a:cubicBezTo>
                  <a:close/>
                  <a:moveTo>
                    <a:pt x="13605" y="5522"/>
                  </a:moveTo>
                  <a:cubicBezTo>
                    <a:pt x="13605" y="5522"/>
                    <a:pt x="13605" y="5522"/>
                    <a:pt x="13605" y="5522"/>
                  </a:cubicBezTo>
                  <a:cubicBezTo>
                    <a:pt x="13605" y="5522"/>
                    <a:pt x="13605" y="5522"/>
                    <a:pt x="13605" y="5522"/>
                  </a:cubicBezTo>
                  <a:cubicBezTo>
                    <a:pt x="13605" y="5522"/>
                    <a:pt x="13605" y="5522"/>
                    <a:pt x="13605" y="552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9"/>
            <p:cNvSpPr/>
            <p:nvPr/>
          </p:nvSpPr>
          <p:spPr>
            <a:xfrm>
              <a:off x="1770475" y="1578925"/>
              <a:ext cx="123375" cy="191375"/>
            </a:xfrm>
            <a:custGeom>
              <a:rect b="b" l="l" r="r" t="t"/>
              <a:pathLst>
                <a:path extrusionOk="0" h="7655" w="4935">
                  <a:moveTo>
                    <a:pt x="3763" y="1"/>
                  </a:moveTo>
                  <a:cubicBezTo>
                    <a:pt x="3391" y="1"/>
                    <a:pt x="3032" y="201"/>
                    <a:pt x="2846" y="551"/>
                  </a:cubicBezTo>
                  <a:lnTo>
                    <a:pt x="172" y="6172"/>
                  </a:lnTo>
                  <a:cubicBezTo>
                    <a:pt x="0" y="6537"/>
                    <a:pt x="55" y="6969"/>
                    <a:pt x="313" y="7279"/>
                  </a:cubicBezTo>
                  <a:cubicBezTo>
                    <a:pt x="511" y="7520"/>
                    <a:pt x="806" y="7655"/>
                    <a:pt x="1110" y="7655"/>
                  </a:cubicBezTo>
                  <a:cubicBezTo>
                    <a:pt x="1198" y="7655"/>
                    <a:pt x="1286" y="7643"/>
                    <a:pt x="1374" y="7620"/>
                  </a:cubicBezTo>
                  <a:cubicBezTo>
                    <a:pt x="1669" y="7543"/>
                    <a:pt x="1915" y="7338"/>
                    <a:pt x="2046" y="7063"/>
                  </a:cubicBezTo>
                  <a:lnTo>
                    <a:pt x="4719" y="1442"/>
                  </a:lnTo>
                  <a:cubicBezTo>
                    <a:pt x="4934" y="929"/>
                    <a:pt x="4708" y="340"/>
                    <a:pt x="4208" y="101"/>
                  </a:cubicBezTo>
                  <a:cubicBezTo>
                    <a:pt x="4065" y="33"/>
                    <a:pt x="3913" y="1"/>
                    <a:pt x="37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9"/>
            <p:cNvSpPr/>
            <p:nvPr/>
          </p:nvSpPr>
          <p:spPr>
            <a:xfrm>
              <a:off x="2337100" y="2090300"/>
              <a:ext cx="316725" cy="215975"/>
            </a:xfrm>
            <a:custGeom>
              <a:rect b="b" l="l" r="r" t="t"/>
              <a:pathLst>
                <a:path extrusionOk="0" h="8639" w="12669">
                  <a:moveTo>
                    <a:pt x="7618" y="0"/>
                  </a:moveTo>
                  <a:cubicBezTo>
                    <a:pt x="7410" y="0"/>
                    <a:pt x="7134" y="199"/>
                    <a:pt x="6776" y="509"/>
                  </a:cubicBezTo>
                  <a:cubicBezTo>
                    <a:pt x="6305" y="918"/>
                    <a:pt x="4237" y="1715"/>
                    <a:pt x="3115" y="1715"/>
                  </a:cubicBezTo>
                  <a:cubicBezTo>
                    <a:pt x="2897" y="1715"/>
                    <a:pt x="2715" y="1685"/>
                    <a:pt x="2587" y="1616"/>
                  </a:cubicBezTo>
                  <a:cubicBezTo>
                    <a:pt x="2277" y="1450"/>
                    <a:pt x="2079" y="1392"/>
                    <a:pt x="1949" y="1392"/>
                  </a:cubicBezTo>
                  <a:cubicBezTo>
                    <a:pt x="1749" y="1392"/>
                    <a:pt x="1711" y="1530"/>
                    <a:pt x="1673" y="1623"/>
                  </a:cubicBezTo>
                  <a:cubicBezTo>
                    <a:pt x="1610" y="1778"/>
                    <a:pt x="0" y="8638"/>
                    <a:pt x="0" y="8638"/>
                  </a:cubicBezTo>
                  <a:lnTo>
                    <a:pt x="1621" y="8601"/>
                  </a:lnTo>
                  <a:cubicBezTo>
                    <a:pt x="1912" y="6467"/>
                    <a:pt x="2395" y="4369"/>
                    <a:pt x="2842" y="2746"/>
                  </a:cubicBezTo>
                  <a:cubicBezTo>
                    <a:pt x="3609" y="2650"/>
                    <a:pt x="4370" y="2503"/>
                    <a:pt x="5119" y="2304"/>
                  </a:cubicBezTo>
                  <a:cubicBezTo>
                    <a:pt x="6021" y="2064"/>
                    <a:pt x="6826" y="1782"/>
                    <a:pt x="7549" y="1464"/>
                  </a:cubicBezTo>
                  <a:cubicBezTo>
                    <a:pt x="8808" y="2722"/>
                    <a:pt x="10369" y="4429"/>
                    <a:pt x="11739" y="6259"/>
                  </a:cubicBezTo>
                  <a:cubicBezTo>
                    <a:pt x="12283" y="5629"/>
                    <a:pt x="12668" y="5075"/>
                    <a:pt x="12468" y="4963"/>
                  </a:cubicBezTo>
                  <a:cubicBezTo>
                    <a:pt x="11959" y="4683"/>
                    <a:pt x="8118" y="612"/>
                    <a:pt x="7909" y="211"/>
                  </a:cubicBezTo>
                  <a:cubicBezTo>
                    <a:pt x="7832" y="65"/>
                    <a:pt x="7736" y="0"/>
                    <a:pt x="76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9"/>
            <p:cNvSpPr/>
            <p:nvPr/>
          </p:nvSpPr>
          <p:spPr>
            <a:xfrm>
              <a:off x="1945125" y="2281400"/>
              <a:ext cx="434375" cy="272400"/>
            </a:xfrm>
            <a:custGeom>
              <a:rect b="b" l="l" r="r" t="t"/>
              <a:pathLst>
                <a:path extrusionOk="0" h="10896" w="17375">
                  <a:moveTo>
                    <a:pt x="10208" y="0"/>
                  </a:moveTo>
                  <a:cubicBezTo>
                    <a:pt x="10164" y="431"/>
                    <a:pt x="9972" y="3489"/>
                    <a:pt x="9972" y="3489"/>
                  </a:cubicBezTo>
                  <a:cubicBezTo>
                    <a:pt x="9972" y="3489"/>
                    <a:pt x="8099" y="2408"/>
                    <a:pt x="5901" y="2408"/>
                  </a:cubicBezTo>
                  <a:cubicBezTo>
                    <a:pt x="4991" y="2408"/>
                    <a:pt x="4026" y="2593"/>
                    <a:pt x="3114" y="3117"/>
                  </a:cubicBezTo>
                  <a:cubicBezTo>
                    <a:pt x="1" y="4904"/>
                    <a:pt x="662" y="9191"/>
                    <a:pt x="662" y="9191"/>
                  </a:cubicBezTo>
                  <a:lnTo>
                    <a:pt x="16858" y="10895"/>
                  </a:lnTo>
                  <a:lnTo>
                    <a:pt x="17375" y="472"/>
                  </a:lnTo>
                  <a:lnTo>
                    <a:pt x="102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9"/>
            <p:cNvSpPr/>
            <p:nvPr/>
          </p:nvSpPr>
          <p:spPr>
            <a:xfrm>
              <a:off x="2617875" y="2111725"/>
              <a:ext cx="470975" cy="338600"/>
            </a:xfrm>
            <a:custGeom>
              <a:rect b="b" l="l" r="r" t="t"/>
              <a:pathLst>
                <a:path extrusionOk="0" h="13544" w="18839">
                  <a:moveTo>
                    <a:pt x="13681" y="0"/>
                  </a:moveTo>
                  <a:cubicBezTo>
                    <a:pt x="10109" y="0"/>
                    <a:pt x="7928" y="3705"/>
                    <a:pt x="7928" y="3705"/>
                  </a:cubicBezTo>
                  <a:cubicBezTo>
                    <a:pt x="7928" y="3705"/>
                    <a:pt x="6254" y="1140"/>
                    <a:pt x="6003" y="788"/>
                  </a:cubicBezTo>
                  <a:lnTo>
                    <a:pt x="1" y="4731"/>
                  </a:lnTo>
                  <a:lnTo>
                    <a:pt x="5589" y="13543"/>
                  </a:lnTo>
                  <a:lnTo>
                    <a:pt x="18839" y="4076"/>
                  </a:lnTo>
                  <a:cubicBezTo>
                    <a:pt x="18839" y="4076"/>
                    <a:pt x="17300" y="20"/>
                    <a:pt x="13710" y="0"/>
                  </a:cubicBezTo>
                  <a:cubicBezTo>
                    <a:pt x="13700" y="0"/>
                    <a:pt x="13691" y="0"/>
                    <a:pt x="136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9"/>
            <p:cNvSpPr/>
            <p:nvPr/>
          </p:nvSpPr>
          <p:spPr>
            <a:xfrm>
              <a:off x="2732500" y="2171325"/>
              <a:ext cx="356325" cy="279000"/>
            </a:xfrm>
            <a:custGeom>
              <a:rect b="b" l="l" r="r" t="t"/>
              <a:pathLst>
                <a:path extrusionOk="0" h="11160" w="14253">
                  <a:moveTo>
                    <a:pt x="13295" y="1"/>
                  </a:moveTo>
                  <a:lnTo>
                    <a:pt x="0" y="9578"/>
                  </a:lnTo>
                  <a:lnTo>
                    <a:pt x="1003" y="11159"/>
                  </a:lnTo>
                  <a:lnTo>
                    <a:pt x="14252" y="1692"/>
                  </a:lnTo>
                  <a:cubicBezTo>
                    <a:pt x="14252" y="1692"/>
                    <a:pt x="13948" y="892"/>
                    <a:pt x="13295" y="1"/>
                  </a:cubicBezTo>
                  <a:close/>
                </a:path>
              </a:pathLst>
            </a:custGeom>
            <a:solidFill>
              <a:srgbClr val="05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9"/>
            <p:cNvSpPr/>
            <p:nvPr/>
          </p:nvSpPr>
          <p:spPr>
            <a:xfrm>
              <a:off x="1957525" y="2451500"/>
              <a:ext cx="411525" cy="102300"/>
            </a:xfrm>
            <a:custGeom>
              <a:rect b="b" l="l" r="r" t="t"/>
              <a:pathLst>
                <a:path extrusionOk="0" h="4092" w="16461">
                  <a:moveTo>
                    <a:pt x="229" y="1"/>
                  </a:moveTo>
                  <a:cubicBezTo>
                    <a:pt x="0" y="1304"/>
                    <a:pt x="166" y="2387"/>
                    <a:pt x="166" y="2387"/>
                  </a:cubicBezTo>
                  <a:lnTo>
                    <a:pt x="16362" y="4091"/>
                  </a:lnTo>
                  <a:lnTo>
                    <a:pt x="16461" y="2089"/>
                  </a:lnTo>
                  <a:lnTo>
                    <a:pt x="229" y="1"/>
                  </a:lnTo>
                  <a:close/>
                </a:path>
              </a:pathLst>
            </a:custGeom>
            <a:solidFill>
              <a:srgbClr val="05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9"/>
            <p:cNvSpPr/>
            <p:nvPr/>
          </p:nvSpPr>
          <p:spPr>
            <a:xfrm>
              <a:off x="2589100" y="2104850"/>
              <a:ext cx="209500" cy="151100"/>
            </a:xfrm>
            <a:custGeom>
              <a:rect b="b" l="l" r="r" t="t"/>
              <a:pathLst>
                <a:path extrusionOk="0" h="6044" w="8380">
                  <a:moveTo>
                    <a:pt x="7188" y="1"/>
                  </a:moveTo>
                  <a:cubicBezTo>
                    <a:pt x="6978" y="1"/>
                    <a:pt x="6766" y="64"/>
                    <a:pt x="6583" y="196"/>
                  </a:cubicBezTo>
                  <a:lnTo>
                    <a:pt x="582" y="4139"/>
                  </a:lnTo>
                  <a:cubicBezTo>
                    <a:pt x="158" y="4420"/>
                    <a:pt x="0" y="4964"/>
                    <a:pt x="206" y="5428"/>
                  </a:cubicBezTo>
                  <a:cubicBezTo>
                    <a:pt x="377" y="5809"/>
                    <a:pt x="754" y="6043"/>
                    <a:pt x="1155" y="6043"/>
                  </a:cubicBezTo>
                  <a:cubicBezTo>
                    <a:pt x="1242" y="6043"/>
                    <a:pt x="1330" y="6032"/>
                    <a:pt x="1417" y="6010"/>
                  </a:cubicBezTo>
                  <a:cubicBezTo>
                    <a:pt x="1524" y="5981"/>
                    <a:pt x="1627" y="5935"/>
                    <a:pt x="1720" y="5874"/>
                  </a:cubicBezTo>
                  <a:lnTo>
                    <a:pt x="7723" y="1929"/>
                  </a:lnTo>
                  <a:cubicBezTo>
                    <a:pt x="8228" y="1626"/>
                    <a:pt x="8380" y="963"/>
                    <a:pt x="8056" y="468"/>
                  </a:cubicBezTo>
                  <a:cubicBezTo>
                    <a:pt x="7857" y="165"/>
                    <a:pt x="7525" y="1"/>
                    <a:pt x="71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9"/>
            <p:cNvSpPr/>
            <p:nvPr/>
          </p:nvSpPr>
          <p:spPr>
            <a:xfrm>
              <a:off x="2589225" y="2131150"/>
              <a:ext cx="204700" cy="124825"/>
            </a:xfrm>
            <a:custGeom>
              <a:rect b="b" l="l" r="r" t="t"/>
              <a:pathLst>
                <a:path extrusionOk="0" h="4993" w="8188">
                  <a:moveTo>
                    <a:pt x="8183" y="1"/>
                  </a:moveTo>
                  <a:lnTo>
                    <a:pt x="8183" y="1"/>
                  </a:lnTo>
                  <a:cubicBezTo>
                    <a:pt x="8137" y="45"/>
                    <a:pt x="8086" y="87"/>
                    <a:pt x="8031" y="123"/>
                  </a:cubicBezTo>
                  <a:lnTo>
                    <a:pt x="2030" y="4067"/>
                  </a:lnTo>
                  <a:cubicBezTo>
                    <a:pt x="1858" y="4180"/>
                    <a:pt x="1659" y="4238"/>
                    <a:pt x="1460" y="4238"/>
                  </a:cubicBezTo>
                  <a:cubicBezTo>
                    <a:pt x="1293" y="4238"/>
                    <a:pt x="1125" y="4197"/>
                    <a:pt x="972" y="4116"/>
                  </a:cubicBezTo>
                  <a:cubicBezTo>
                    <a:pt x="637" y="3937"/>
                    <a:pt x="426" y="3589"/>
                    <a:pt x="425" y="3209"/>
                  </a:cubicBezTo>
                  <a:cubicBezTo>
                    <a:pt x="39" y="3581"/>
                    <a:pt x="1" y="4186"/>
                    <a:pt x="336" y="4604"/>
                  </a:cubicBezTo>
                  <a:cubicBezTo>
                    <a:pt x="540" y="4858"/>
                    <a:pt x="840" y="4992"/>
                    <a:pt x="1144" y="4992"/>
                  </a:cubicBezTo>
                  <a:cubicBezTo>
                    <a:pt x="1341" y="4992"/>
                    <a:pt x="1540" y="4936"/>
                    <a:pt x="1715" y="4820"/>
                  </a:cubicBezTo>
                  <a:lnTo>
                    <a:pt x="7718" y="877"/>
                  </a:lnTo>
                  <a:cubicBezTo>
                    <a:pt x="8013" y="684"/>
                    <a:pt x="8187" y="353"/>
                    <a:pt x="8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9"/>
            <p:cNvSpPr/>
            <p:nvPr/>
          </p:nvSpPr>
          <p:spPr>
            <a:xfrm>
              <a:off x="2172500" y="2255400"/>
              <a:ext cx="233975" cy="63750"/>
            </a:xfrm>
            <a:custGeom>
              <a:rect b="b" l="l" r="r" t="t"/>
              <a:pathLst>
                <a:path extrusionOk="0" h="2550" w="9359">
                  <a:moveTo>
                    <a:pt x="1072" y="1"/>
                  </a:moveTo>
                  <a:cubicBezTo>
                    <a:pt x="533" y="1"/>
                    <a:pt x="75" y="420"/>
                    <a:pt x="39" y="970"/>
                  </a:cubicBezTo>
                  <a:cubicBezTo>
                    <a:pt x="0" y="1557"/>
                    <a:pt x="457" y="2060"/>
                    <a:pt x="1046" y="2076"/>
                  </a:cubicBezTo>
                  <a:lnTo>
                    <a:pt x="8211" y="2547"/>
                  </a:lnTo>
                  <a:cubicBezTo>
                    <a:pt x="8235" y="2549"/>
                    <a:pt x="8260" y="2550"/>
                    <a:pt x="8284" y="2550"/>
                  </a:cubicBezTo>
                  <a:cubicBezTo>
                    <a:pt x="8372" y="2550"/>
                    <a:pt x="8460" y="2538"/>
                    <a:pt x="8545" y="2516"/>
                  </a:cubicBezTo>
                  <a:lnTo>
                    <a:pt x="8543" y="2516"/>
                  </a:lnTo>
                  <a:cubicBezTo>
                    <a:pt x="9035" y="2384"/>
                    <a:pt x="9358" y="1918"/>
                    <a:pt x="9310" y="1413"/>
                  </a:cubicBezTo>
                  <a:cubicBezTo>
                    <a:pt x="9260" y="907"/>
                    <a:pt x="8853" y="512"/>
                    <a:pt x="8347" y="478"/>
                  </a:cubicBezTo>
                  <a:lnTo>
                    <a:pt x="1182" y="6"/>
                  </a:lnTo>
                  <a:cubicBezTo>
                    <a:pt x="1145" y="2"/>
                    <a:pt x="1108" y="1"/>
                    <a:pt x="10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9"/>
            <p:cNvSpPr/>
            <p:nvPr/>
          </p:nvSpPr>
          <p:spPr>
            <a:xfrm>
              <a:off x="2177550" y="2269725"/>
              <a:ext cx="230175" cy="49450"/>
            </a:xfrm>
            <a:custGeom>
              <a:rect b="b" l="l" r="r" t="t"/>
              <a:pathLst>
                <a:path extrusionOk="0" h="1978" w="9207">
                  <a:moveTo>
                    <a:pt x="8515" y="0"/>
                  </a:moveTo>
                  <a:lnTo>
                    <a:pt x="8515" y="0"/>
                  </a:lnTo>
                  <a:cubicBezTo>
                    <a:pt x="8695" y="333"/>
                    <a:pt x="8681" y="735"/>
                    <a:pt x="8476" y="1053"/>
                  </a:cubicBezTo>
                  <a:cubicBezTo>
                    <a:pt x="8285" y="1351"/>
                    <a:pt x="7958" y="1530"/>
                    <a:pt x="7607" y="1530"/>
                  </a:cubicBezTo>
                  <a:cubicBezTo>
                    <a:pt x="7584" y="1530"/>
                    <a:pt x="7560" y="1529"/>
                    <a:pt x="7537" y="1527"/>
                  </a:cubicBezTo>
                  <a:lnTo>
                    <a:pt x="370" y="1056"/>
                  </a:lnTo>
                  <a:cubicBezTo>
                    <a:pt x="242" y="1047"/>
                    <a:pt x="116" y="1014"/>
                    <a:pt x="0" y="960"/>
                  </a:cubicBezTo>
                  <a:lnTo>
                    <a:pt x="0" y="960"/>
                  </a:lnTo>
                  <a:cubicBezTo>
                    <a:pt x="169" y="1274"/>
                    <a:pt x="487" y="1480"/>
                    <a:pt x="844" y="1503"/>
                  </a:cubicBezTo>
                  <a:lnTo>
                    <a:pt x="8009" y="1975"/>
                  </a:lnTo>
                  <a:cubicBezTo>
                    <a:pt x="8032" y="1977"/>
                    <a:pt x="8055" y="1978"/>
                    <a:pt x="8078" y="1978"/>
                  </a:cubicBezTo>
                  <a:cubicBezTo>
                    <a:pt x="8549" y="1978"/>
                    <a:pt x="8964" y="1659"/>
                    <a:pt x="9082" y="1198"/>
                  </a:cubicBezTo>
                  <a:cubicBezTo>
                    <a:pt x="9206" y="714"/>
                    <a:pt x="8967" y="211"/>
                    <a:pt x="8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9"/>
            <p:cNvSpPr/>
            <p:nvPr/>
          </p:nvSpPr>
          <p:spPr>
            <a:xfrm>
              <a:off x="2677925" y="2299475"/>
              <a:ext cx="180300" cy="86650"/>
            </a:xfrm>
            <a:custGeom>
              <a:rect b="b" l="l" r="r" t="t"/>
              <a:pathLst>
                <a:path extrusionOk="0" h="3466" w="7212">
                  <a:moveTo>
                    <a:pt x="2596" y="0"/>
                  </a:moveTo>
                  <a:cubicBezTo>
                    <a:pt x="2170" y="0"/>
                    <a:pt x="1742" y="101"/>
                    <a:pt x="1350" y="307"/>
                  </a:cubicBezTo>
                  <a:lnTo>
                    <a:pt x="0" y="1009"/>
                  </a:lnTo>
                  <a:lnTo>
                    <a:pt x="278" y="1449"/>
                  </a:lnTo>
                  <a:lnTo>
                    <a:pt x="1589" y="767"/>
                  </a:lnTo>
                  <a:cubicBezTo>
                    <a:pt x="1906" y="601"/>
                    <a:pt x="2252" y="520"/>
                    <a:pt x="2596" y="520"/>
                  </a:cubicBezTo>
                  <a:cubicBezTo>
                    <a:pt x="3096" y="520"/>
                    <a:pt x="3591" y="691"/>
                    <a:pt x="3991" y="1025"/>
                  </a:cubicBezTo>
                  <a:lnTo>
                    <a:pt x="5679" y="2431"/>
                  </a:lnTo>
                  <a:lnTo>
                    <a:pt x="6782" y="3465"/>
                  </a:lnTo>
                  <a:lnTo>
                    <a:pt x="7212" y="3157"/>
                  </a:lnTo>
                  <a:lnTo>
                    <a:pt x="6023" y="2042"/>
                  </a:lnTo>
                  <a:lnTo>
                    <a:pt x="4323" y="627"/>
                  </a:lnTo>
                  <a:cubicBezTo>
                    <a:pt x="3828" y="213"/>
                    <a:pt x="3214" y="0"/>
                    <a:pt x="2596" y="0"/>
                  </a:cubicBezTo>
                  <a:close/>
                </a:path>
              </a:pathLst>
            </a:custGeom>
            <a:solidFill>
              <a:srgbClr val="05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9"/>
            <p:cNvSpPr/>
            <p:nvPr/>
          </p:nvSpPr>
          <p:spPr>
            <a:xfrm>
              <a:off x="2248975" y="2403625"/>
              <a:ext cx="125050" cy="139175"/>
            </a:xfrm>
            <a:custGeom>
              <a:rect b="b" l="l" r="r" t="t"/>
              <a:pathLst>
                <a:path extrusionOk="0" h="5567" w="5002">
                  <a:moveTo>
                    <a:pt x="5002" y="1"/>
                  </a:moveTo>
                  <a:lnTo>
                    <a:pt x="3717" y="48"/>
                  </a:lnTo>
                  <a:cubicBezTo>
                    <a:pt x="2629" y="87"/>
                    <a:pt x="1670" y="776"/>
                    <a:pt x="1289" y="1796"/>
                  </a:cubicBezTo>
                  <a:lnTo>
                    <a:pt x="505" y="3881"/>
                  </a:lnTo>
                  <a:lnTo>
                    <a:pt x="0" y="5511"/>
                  </a:lnTo>
                  <a:lnTo>
                    <a:pt x="526" y="5567"/>
                  </a:lnTo>
                  <a:lnTo>
                    <a:pt x="996" y="4048"/>
                  </a:lnTo>
                  <a:lnTo>
                    <a:pt x="1775" y="1977"/>
                  </a:lnTo>
                  <a:cubicBezTo>
                    <a:pt x="2083" y="1154"/>
                    <a:pt x="2856" y="597"/>
                    <a:pt x="3736" y="567"/>
                  </a:cubicBezTo>
                  <a:lnTo>
                    <a:pt x="4976" y="521"/>
                  </a:lnTo>
                  <a:lnTo>
                    <a:pt x="5002" y="1"/>
                  </a:lnTo>
                  <a:close/>
                </a:path>
              </a:pathLst>
            </a:custGeom>
            <a:solidFill>
              <a:srgbClr val="053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39"/>
          <p:cNvGrpSpPr/>
          <p:nvPr/>
        </p:nvGrpSpPr>
        <p:grpSpPr>
          <a:xfrm rot="4142586">
            <a:off x="7124702" y="929756"/>
            <a:ext cx="768259" cy="766379"/>
            <a:chOff x="4867275" y="2516550"/>
            <a:chExt cx="1505642" cy="1500754"/>
          </a:xfrm>
        </p:grpSpPr>
        <p:sp>
          <p:nvSpPr>
            <p:cNvPr id="1013" name="Google Shape;1013;p39"/>
            <p:cNvSpPr/>
            <p:nvPr/>
          </p:nvSpPr>
          <p:spPr>
            <a:xfrm>
              <a:off x="5549430" y="3200549"/>
              <a:ext cx="823487" cy="816756"/>
            </a:xfrm>
            <a:custGeom>
              <a:rect b="b" l="l" r="r" t="t"/>
              <a:pathLst>
                <a:path extrusionOk="0" h="5328" w="5372">
                  <a:moveTo>
                    <a:pt x="1393" y="0"/>
                  </a:moveTo>
                  <a:cubicBezTo>
                    <a:pt x="1307" y="0"/>
                    <a:pt x="1222" y="34"/>
                    <a:pt x="1157" y="103"/>
                  </a:cubicBezTo>
                  <a:lnTo>
                    <a:pt x="1119" y="133"/>
                  </a:lnTo>
                  <a:cubicBezTo>
                    <a:pt x="1054" y="202"/>
                    <a:pt x="967" y="236"/>
                    <a:pt x="879" y="236"/>
                  </a:cubicBezTo>
                  <a:cubicBezTo>
                    <a:pt x="792" y="236"/>
                    <a:pt x="704" y="202"/>
                    <a:pt x="640" y="133"/>
                  </a:cubicBezTo>
                  <a:cubicBezTo>
                    <a:pt x="575" y="69"/>
                    <a:pt x="490" y="36"/>
                    <a:pt x="404" y="36"/>
                  </a:cubicBezTo>
                  <a:cubicBezTo>
                    <a:pt x="318" y="36"/>
                    <a:pt x="233" y="69"/>
                    <a:pt x="168" y="133"/>
                  </a:cubicBezTo>
                  <a:lnTo>
                    <a:pt x="130" y="171"/>
                  </a:lnTo>
                  <a:cubicBezTo>
                    <a:pt x="1" y="301"/>
                    <a:pt x="1" y="506"/>
                    <a:pt x="130" y="643"/>
                  </a:cubicBezTo>
                  <a:lnTo>
                    <a:pt x="990" y="1495"/>
                  </a:lnTo>
                  <a:cubicBezTo>
                    <a:pt x="1119" y="1624"/>
                    <a:pt x="1119" y="1838"/>
                    <a:pt x="990" y="1967"/>
                  </a:cubicBezTo>
                  <a:lnTo>
                    <a:pt x="959" y="1997"/>
                  </a:lnTo>
                  <a:cubicBezTo>
                    <a:pt x="822" y="2127"/>
                    <a:pt x="822" y="2340"/>
                    <a:pt x="959" y="2469"/>
                  </a:cubicBezTo>
                  <a:lnTo>
                    <a:pt x="2968" y="4477"/>
                  </a:lnTo>
                  <a:cubicBezTo>
                    <a:pt x="3032" y="4542"/>
                    <a:pt x="3118" y="4574"/>
                    <a:pt x="3205" y="4574"/>
                  </a:cubicBezTo>
                  <a:cubicBezTo>
                    <a:pt x="3291" y="4574"/>
                    <a:pt x="3379" y="4542"/>
                    <a:pt x="3447" y="4477"/>
                  </a:cubicBezTo>
                  <a:lnTo>
                    <a:pt x="3478" y="4447"/>
                  </a:lnTo>
                  <a:cubicBezTo>
                    <a:pt x="3542" y="4379"/>
                    <a:pt x="3628" y="4344"/>
                    <a:pt x="3713" y="4344"/>
                  </a:cubicBezTo>
                  <a:cubicBezTo>
                    <a:pt x="3799" y="4344"/>
                    <a:pt x="3885" y="4379"/>
                    <a:pt x="3949" y="4447"/>
                  </a:cubicBezTo>
                  <a:lnTo>
                    <a:pt x="4741" y="5231"/>
                  </a:lnTo>
                  <a:cubicBezTo>
                    <a:pt x="4805" y="5295"/>
                    <a:pt x="4891" y="5328"/>
                    <a:pt x="4976" y="5328"/>
                  </a:cubicBezTo>
                  <a:cubicBezTo>
                    <a:pt x="5062" y="5328"/>
                    <a:pt x="5148" y="5295"/>
                    <a:pt x="5212" y="5231"/>
                  </a:cubicBezTo>
                  <a:lnTo>
                    <a:pt x="5243" y="5200"/>
                  </a:lnTo>
                  <a:cubicBezTo>
                    <a:pt x="5372" y="5071"/>
                    <a:pt x="5372" y="4858"/>
                    <a:pt x="5243" y="4729"/>
                  </a:cubicBezTo>
                  <a:lnTo>
                    <a:pt x="4733" y="4219"/>
                  </a:lnTo>
                  <a:cubicBezTo>
                    <a:pt x="4604" y="4089"/>
                    <a:pt x="4604" y="3876"/>
                    <a:pt x="4733" y="3747"/>
                  </a:cubicBezTo>
                  <a:lnTo>
                    <a:pt x="4771" y="3717"/>
                  </a:lnTo>
                  <a:cubicBezTo>
                    <a:pt x="4900" y="3587"/>
                    <a:pt x="4900" y="3367"/>
                    <a:pt x="4771" y="3237"/>
                  </a:cubicBezTo>
                  <a:lnTo>
                    <a:pt x="1629" y="103"/>
                  </a:lnTo>
                  <a:cubicBezTo>
                    <a:pt x="1564" y="34"/>
                    <a:pt x="1479" y="0"/>
                    <a:pt x="1393" y="0"/>
                  </a:cubicBezTo>
                  <a:close/>
                </a:path>
              </a:pathLst>
            </a:custGeom>
            <a:solidFill>
              <a:srgbClr val="FFFFFF">
                <a:alpha val="47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9"/>
            <p:cNvSpPr/>
            <p:nvPr/>
          </p:nvSpPr>
          <p:spPr>
            <a:xfrm>
              <a:off x="5729090" y="3462068"/>
              <a:ext cx="320841" cy="310116"/>
            </a:xfrm>
            <a:custGeom>
              <a:rect b="b" l="l" r="r" t="t"/>
              <a:pathLst>
                <a:path extrusionOk="0" h="2023" w="2093">
                  <a:moveTo>
                    <a:pt x="391" y="0"/>
                  </a:moveTo>
                  <a:cubicBezTo>
                    <a:pt x="301" y="0"/>
                    <a:pt x="210" y="36"/>
                    <a:pt x="137" y="109"/>
                  </a:cubicBezTo>
                  <a:cubicBezTo>
                    <a:pt x="0" y="246"/>
                    <a:pt x="0" y="474"/>
                    <a:pt x="137" y="611"/>
                  </a:cubicBezTo>
                  <a:lnTo>
                    <a:pt x="1446" y="1919"/>
                  </a:lnTo>
                  <a:cubicBezTo>
                    <a:pt x="1514" y="1988"/>
                    <a:pt x="1606" y="2022"/>
                    <a:pt x="1697" y="2022"/>
                  </a:cubicBezTo>
                  <a:cubicBezTo>
                    <a:pt x="1788" y="2022"/>
                    <a:pt x="1880" y="1988"/>
                    <a:pt x="1948" y="1919"/>
                  </a:cubicBezTo>
                  <a:cubicBezTo>
                    <a:pt x="2093" y="1782"/>
                    <a:pt x="2093" y="1554"/>
                    <a:pt x="1948" y="1417"/>
                  </a:cubicBezTo>
                  <a:lnTo>
                    <a:pt x="639" y="109"/>
                  </a:lnTo>
                  <a:cubicBezTo>
                    <a:pt x="571" y="36"/>
                    <a:pt x="482" y="0"/>
                    <a:pt x="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9"/>
            <p:cNvSpPr/>
            <p:nvPr/>
          </p:nvSpPr>
          <p:spPr>
            <a:xfrm>
              <a:off x="4867275" y="2516550"/>
              <a:ext cx="1054904" cy="1060105"/>
            </a:xfrm>
            <a:custGeom>
              <a:rect b="b" l="l" r="r" t="t"/>
              <a:pathLst>
                <a:path extrusionOk="0" h="6795" w="6794">
                  <a:moveTo>
                    <a:pt x="0" y="0"/>
                  </a:moveTo>
                  <a:lnTo>
                    <a:pt x="198" y="715"/>
                  </a:lnTo>
                  <a:cubicBezTo>
                    <a:pt x="601" y="2161"/>
                    <a:pt x="1369" y="3469"/>
                    <a:pt x="2427" y="4534"/>
                  </a:cubicBezTo>
                  <a:lnTo>
                    <a:pt x="4694" y="6794"/>
                  </a:lnTo>
                  <a:lnTo>
                    <a:pt x="6794" y="4687"/>
                  </a:lnTo>
                  <a:lnTo>
                    <a:pt x="4534" y="2427"/>
                  </a:lnTo>
                  <a:cubicBezTo>
                    <a:pt x="3895" y="1788"/>
                    <a:pt x="3157" y="1255"/>
                    <a:pt x="2358" y="837"/>
                  </a:cubicBezTo>
                  <a:cubicBezTo>
                    <a:pt x="1834" y="571"/>
                    <a:pt x="1286" y="358"/>
                    <a:pt x="715" y="198"/>
                  </a:cubicBezTo>
                  <a:lnTo>
                    <a:pt x="0" y="0"/>
                  </a:lnTo>
                  <a:close/>
                </a:path>
              </a:pathLst>
            </a:custGeom>
            <a:solidFill>
              <a:srgbClr val="FFE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9"/>
            <p:cNvSpPr/>
            <p:nvPr/>
          </p:nvSpPr>
          <p:spPr>
            <a:xfrm>
              <a:off x="4867275" y="2516550"/>
              <a:ext cx="361617" cy="361623"/>
            </a:xfrm>
            <a:custGeom>
              <a:rect b="b" l="l" r="r" t="t"/>
              <a:pathLst>
                <a:path extrusionOk="0" h="2359" w="2359">
                  <a:moveTo>
                    <a:pt x="0" y="0"/>
                  </a:moveTo>
                  <a:lnTo>
                    <a:pt x="198" y="715"/>
                  </a:lnTo>
                  <a:cubicBezTo>
                    <a:pt x="358" y="1286"/>
                    <a:pt x="571" y="1834"/>
                    <a:pt x="844" y="2359"/>
                  </a:cubicBezTo>
                  <a:lnTo>
                    <a:pt x="2358" y="837"/>
                  </a:lnTo>
                  <a:cubicBezTo>
                    <a:pt x="1834" y="571"/>
                    <a:pt x="1286" y="358"/>
                    <a:pt x="715" y="198"/>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9"/>
            <p:cNvSpPr/>
            <p:nvPr/>
          </p:nvSpPr>
          <p:spPr>
            <a:xfrm>
              <a:off x="5171562" y="2861462"/>
              <a:ext cx="318542" cy="238374"/>
            </a:xfrm>
            <a:custGeom>
              <a:rect b="b" l="l" r="r" t="t"/>
              <a:pathLst>
                <a:path extrusionOk="0" h="1555" w="2078">
                  <a:moveTo>
                    <a:pt x="1040" y="0"/>
                  </a:moveTo>
                  <a:cubicBezTo>
                    <a:pt x="841" y="0"/>
                    <a:pt x="644" y="74"/>
                    <a:pt x="495" y="223"/>
                  </a:cubicBezTo>
                  <a:cubicBezTo>
                    <a:pt x="1" y="717"/>
                    <a:pt x="351" y="1554"/>
                    <a:pt x="1043" y="1554"/>
                  </a:cubicBezTo>
                  <a:cubicBezTo>
                    <a:pt x="1735" y="1554"/>
                    <a:pt x="2078" y="717"/>
                    <a:pt x="1591" y="223"/>
                  </a:cubicBezTo>
                  <a:cubicBezTo>
                    <a:pt x="1439" y="74"/>
                    <a:pt x="1239" y="0"/>
                    <a:pt x="10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9"/>
            <p:cNvSpPr/>
            <p:nvPr/>
          </p:nvSpPr>
          <p:spPr>
            <a:xfrm>
              <a:off x="5169263" y="2818540"/>
              <a:ext cx="324367" cy="323452"/>
            </a:xfrm>
            <a:custGeom>
              <a:rect b="b" l="l" r="r" t="t"/>
              <a:pathLst>
                <a:path extrusionOk="0" h="2110" w="2116">
                  <a:moveTo>
                    <a:pt x="1149" y="1"/>
                  </a:moveTo>
                  <a:cubicBezTo>
                    <a:pt x="1111" y="1"/>
                    <a:pt x="1081" y="23"/>
                    <a:pt x="1081" y="61"/>
                  </a:cubicBezTo>
                  <a:cubicBezTo>
                    <a:pt x="1073" y="99"/>
                    <a:pt x="1104" y="130"/>
                    <a:pt x="1142" y="130"/>
                  </a:cubicBezTo>
                  <a:lnTo>
                    <a:pt x="1180" y="130"/>
                  </a:lnTo>
                  <a:cubicBezTo>
                    <a:pt x="1182" y="130"/>
                    <a:pt x="1184" y="130"/>
                    <a:pt x="1187" y="130"/>
                  </a:cubicBezTo>
                  <a:cubicBezTo>
                    <a:pt x="1264" y="130"/>
                    <a:pt x="1268" y="8"/>
                    <a:pt x="1180" y="1"/>
                  </a:cubicBezTo>
                  <a:close/>
                  <a:moveTo>
                    <a:pt x="827" y="22"/>
                  </a:moveTo>
                  <a:cubicBezTo>
                    <a:pt x="823" y="22"/>
                    <a:pt x="819" y="22"/>
                    <a:pt x="815" y="23"/>
                  </a:cubicBezTo>
                  <a:lnTo>
                    <a:pt x="776" y="31"/>
                  </a:lnTo>
                  <a:cubicBezTo>
                    <a:pt x="700" y="46"/>
                    <a:pt x="716" y="160"/>
                    <a:pt x="792" y="160"/>
                  </a:cubicBezTo>
                  <a:cubicBezTo>
                    <a:pt x="799" y="160"/>
                    <a:pt x="807" y="160"/>
                    <a:pt x="815" y="153"/>
                  </a:cubicBezTo>
                  <a:lnTo>
                    <a:pt x="837" y="153"/>
                  </a:lnTo>
                  <a:cubicBezTo>
                    <a:pt x="875" y="138"/>
                    <a:pt x="898" y="107"/>
                    <a:pt x="891" y="69"/>
                  </a:cubicBezTo>
                  <a:cubicBezTo>
                    <a:pt x="884" y="43"/>
                    <a:pt x="854" y="22"/>
                    <a:pt x="827" y="22"/>
                  </a:cubicBezTo>
                  <a:close/>
                  <a:moveTo>
                    <a:pt x="1470" y="85"/>
                  </a:moveTo>
                  <a:cubicBezTo>
                    <a:pt x="1411" y="85"/>
                    <a:pt x="1380" y="180"/>
                    <a:pt x="1446" y="206"/>
                  </a:cubicBezTo>
                  <a:lnTo>
                    <a:pt x="1476" y="221"/>
                  </a:lnTo>
                  <a:cubicBezTo>
                    <a:pt x="1484" y="229"/>
                    <a:pt x="1492" y="229"/>
                    <a:pt x="1499" y="229"/>
                  </a:cubicBezTo>
                  <a:cubicBezTo>
                    <a:pt x="1530" y="229"/>
                    <a:pt x="1553" y="214"/>
                    <a:pt x="1560" y="191"/>
                  </a:cubicBezTo>
                  <a:cubicBezTo>
                    <a:pt x="1575" y="160"/>
                    <a:pt x="1568" y="122"/>
                    <a:pt x="1530" y="107"/>
                  </a:cubicBezTo>
                  <a:lnTo>
                    <a:pt x="1499" y="92"/>
                  </a:lnTo>
                  <a:cubicBezTo>
                    <a:pt x="1489" y="87"/>
                    <a:pt x="1479" y="85"/>
                    <a:pt x="1470" y="85"/>
                  </a:cubicBezTo>
                  <a:close/>
                  <a:moveTo>
                    <a:pt x="506" y="157"/>
                  </a:moveTo>
                  <a:cubicBezTo>
                    <a:pt x="494" y="157"/>
                    <a:pt x="483" y="160"/>
                    <a:pt x="472" y="168"/>
                  </a:cubicBezTo>
                  <a:lnTo>
                    <a:pt x="449" y="183"/>
                  </a:lnTo>
                  <a:cubicBezTo>
                    <a:pt x="419" y="206"/>
                    <a:pt x="411" y="244"/>
                    <a:pt x="427" y="274"/>
                  </a:cubicBezTo>
                  <a:cubicBezTo>
                    <a:pt x="442" y="297"/>
                    <a:pt x="465" y="305"/>
                    <a:pt x="480" y="305"/>
                  </a:cubicBezTo>
                  <a:cubicBezTo>
                    <a:pt x="495" y="305"/>
                    <a:pt x="510" y="297"/>
                    <a:pt x="518" y="290"/>
                  </a:cubicBezTo>
                  <a:lnTo>
                    <a:pt x="548" y="274"/>
                  </a:lnTo>
                  <a:cubicBezTo>
                    <a:pt x="571" y="259"/>
                    <a:pt x="579" y="214"/>
                    <a:pt x="563" y="183"/>
                  </a:cubicBezTo>
                  <a:cubicBezTo>
                    <a:pt x="549" y="168"/>
                    <a:pt x="527" y="157"/>
                    <a:pt x="506" y="157"/>
                  </a:cubicBezTo>
                  <a:close/>
                  <a:moveTo>
                    <a:pt x="1762" y="280"/>
                  </a:moveTo>
                  <a:cubicBezTo>
                    <a:pt x="1745" y="280"/>
                    <a:pt x="1728" y="286"/>
                    <a:pt x="1712" y="297"/>
                  </a:cubicBezTo>
                  <a:cubicBezTo>
                    <a:pt x="1689" y="328"/>
                    <a:pt x="1689" y="373"/>
                    <a:pt x="1712" y="396"/>
                  </a:cubicBezTo>
                  <a:lnTo>
                    <a:pt x="1735" y="419"/>
                  </a:lnTo>
                  <a:cubicBezTo>
                    <a:pt x="1746" y="430"/>
                    <a:pt x="1757" y="437"/>
                    <a:pt x="1769" y="437"/>
                  </a:cubicBezTo>
                  <a:cubicBezTo>
                    <a:pt x="1773" y="437"/>
                    <a:pt x="1777" y="436"/>
                    <a:pt x="1781" y="434"/>
                  </a:cubicBezTo>
                  <a:lnTo>
                    <a:pt x="1788" y="434"/>
                  </a:lnTo>
                  <a:cubicBezTo>
                    <a:pt x="1849" y="434"/>
                    <a:pt x="1872" y="373"/>
                    <a:pt x="1834" y="328"/>
                  </a:cubicBezTo>
                  <a:lnTo>
                    <a:pt x="1819" y="305"/>
                  </a:lnTo>
                  <a:lnTo>
                    <a:pt x="1811" y="297"/>
                  </a:lnTo>
                  <a:cubicBezTo>
                    <a:pt x="1796" y="286"/>
                    <a:pt x="1779" y="280"/>
                    <a:pt x="1762" y="280"/>
                  </a:cubicBezTo>
                  <a:close/>
                  <a:moveTo>
                    <a:pt x="259" y="391"/>
                  </a:moveTo>
                  <a:cubicBezTo>
                    <a:pt x="239" y="391"/>
                    <a:pt x="220" y="401"/>
                    <a:pt x="206" y="419"/>
                  </a:cubicBezTo>
                  <a:lnTo>
                    <a:pt x="183" y="449"/>
                  </a:lnTo>
                  <a:cubicBezTo>
                    <a:pt x="168" y="480"/>
                    <a:pt x="175" y="518"/>
                    <a:pt x="206" y="541"/>
                  </a:cubicBezTo>
                  <a:cubicBezTo>
                    <a:pt x="214" y="548"/>
                    <a:pt x="229" y="548"/>
                    <a:pt x="236" y="548"/>
                  </a:cubicBezTo>
                  <a:cubicBezTo>
                    <a:pt x="259" y="548"/>
                    <a:pt x="282" y="541"/>
                    <a:pt x="297" y="518"/>
                  </a:cubicBezTo>
                  <a:lnTo>
                    <a:pt x="312" y="495"/>
                  </a:lnTo>
                  <a:cubicBezTo>
                    <a:pt x="335" y="472"/>
                    <a:pt x="328" y="427"/>
                    <a:pt x="297" y="404"/>
                  </a:cubicBezTo>
                  <a:cubicBezTo>
                    <a:pt x="285" y="395"/>
                    <a:pt x="272" y="391"/>
                    <a:pt x="259" y="391"/>
                  </a:cubicBezTo>
                  <a:close/>
                  <a:moveTo>
                    <a:pt x="1958" y="565"/>
                  </a:moveTo>
                  <a:cubicBezTo>
                    <a:pt x="1950" y="565"/>
                    <a:pt x="1941" y="567"/>
                    <a:pt x="1933" y="571"/>
                  </a:cubicBezTo>
                  <a:cubicBezTo>
                    <a:pt x="1895" y="586"/>
                    <a:pt x="1887" y="624"/>
                    <a:pt x="1902" y="662"/>
                  </a:cubicBezTo>
                  <a:lnTo>
                    <a:pt x="1910" y="685"/>
                  </a:lnTo>
                  <a:cubicBezTo>
                    <a:pt x="1923" y="710"/>
                    <a:pt x="1941" y="725"/>
                    <a:pt x="1959" y="725"/>
                  </a:cubicBezTo>
                  <a:cubicBezTo>
                    <a:pt x="1963" y="725"/>
                    <a:pt x="1967" y="725"/>
                    <a:pt x="1971" y="723"/>
                  </a:cubicBezTo>
                  <a:cubicBezTo>
                    <a:pt x="1979" y="723"/>
                    <a:pt x="1986" y="723"/>
                    <a:pt x="2001" y="716"/>
                  </a:cubicBezTo>
                  <a:cubicBezTo>
                    <a:pt x="2032" y="708"/>
                    <a:pt x="2047" y="670"/>
                    <a:pt x="2032" y="632"/>
                  </a:cubicBezTo>
                  <a:lnTo>
                    <a:pt x="2017" y="602"/>
                  </a:lnTo>
                  <a:cubicBezTo>
                    <a:pt x="2005" y="579"/>
                    <a:pt x="1982" y="565"/>
                    <a:pt x="1958" y="565"/>
                  </a:cubicBezTo>
                  <a:close/>
                  <a:moveTo>
                    <a:pt x="99" y="707"/>
                  </a:moveTo>
                  <a:cubicBezTo>
                    <a:pt x="73" y="707"/>
                    <a:pt x="47" y="721"/>
                    <a:pt x="39" y="754"/>
                  </a:cubicBezTo>
                  <a:lnTo>
                    <a:pt x="31" y="784"/>
                  </a:lnTo>
                  <a:cubicBezTo>
                    <a:pt x="23" y="822"/>
                    <a:pt x="39" y="853"/>
                    <a:pt x="77" y="860"/>
                  </a:cubicBezTo>
                  <a:lnTo>
                    <a:pt x="92" y="860"/>
                  </a:lnTo>
                  <a:cubicBezTo>
                    <a:pt x="96" y="861"/>
                    <a:pt x="100" y="862"/>
                    <a:pt x="104" y="862"/>
                  </a:cubicBezTo>
                  <a:cubicBezTo>
                    <a:pt x="128" y="862"/>
                    <a:pt x="146" y="842"/>
                    <a:pt x="153" y="822"/>
                  </a:cubicBezTo>
                  <a:lnTo>
                    <a:pt x="168" y="792"/>
                  </a:lnTo>
                  <a:cubicBezTo>
                    <a:pt x="182" y="741"/>
                    <a:pt x="139" y="707"/>
                    <a:pt x="99" y="707"/>
                  </a:cubicBezTo>
                  <a:close/>
                  <a:moveTo>
                    <a:pt x="2054" y="903"/>
                  </a:moveTo>
                  <a:cubicBezTo>
                    <a:pt x="2019" y="903"/>
                    <a:pt x="1982" y="929"/>
                    <a:pt x="1986" y="974"/>
                  </a:cubicBezTo>
                  <a:lnTo>
                    <a:pt x="1986" y="1005"/>
                  </a:lnTo>
                  <a:cubicBezTo>
                    <a:pt x="1986" y="1035"/>
                    <a:pt x="2017" y="1066"/>
                    <a:pt x="2055" y="1066"/>
                  </a:cubicBezTo>
                  <a:cubicBezTo>
                    <a:pt x="2093" y="1066"/>
                    <a:pt x="2116" y="1028"/>
                    <a:pt x="2116" y="997"/>
                  </a:cubicBezTo>
                  <a:lnTo>
                    <a:pt x="2116" y="959"/>
                  </a:lnTo>
                  <a:cubicBezTo>
                    <a:pt x="2112" y="921"/>
                    <a:pt x="2083" y="903"/>
                    <a:pt x="2054" y="903"/>
                  </a:cubicBezTo>
                  <a:close/>
                  <a:moveTo>
                    <a:pt x="73" y="1049"/>
                  </a:moveTo>
                  <a:cubicBezTo>
                    <a:pt x="69" y="1049"/>
                    <a:pt x="65" y="1050"/>
                    <a:pt x="61" y="1050"/>
                  </a:cubicBezTo>
                  <a:cubicBezTo>
                    <a:pt x="23" y="1050"/>
                    <a:pt x="0" y="1081"/>
                    <a:pt x="0" y="1119"/>
                  </a:cubicBezTo>
                  <a:lnTo>
                    <a:pt x="0" y="1149"/>
                  </a:lnTo>
                  <a:cubicBezTo>
                    <a:pt x="0" y="1180"/>
                    <a:pt x="31" y="1210"/>
                    <a:pt x="61" y="1210"/>
                  </a:cubicBezTo>
                  <a:lnTo>
                    <a:pt x="69" y="1210"/>
                  </a:lnTo>
                  <a:cubicBezTo>
                    <a:pt x="107" y="1203"/>
                    <a:pt x="130" y="1172"/>
                    <a:pt x="130" y="1134"/>
                  </a:cubicBezTo>
                  <a:lnTo>
                    <a:pt x="130" y="1111"/>
                  </a:lnTo>
                  <a:cubicBezTo>
                    <a:pt x="130" y="1077"/>
                    <a:pt x="105" y="1049"/>
                    <a:pt x="73" y="1049"/>
                  </a:cubicBezTo>
                  <a:close/>
                  <a:moveTo>
                    <a:pt x="2017" y="1252"/>
                  </a:moveTo>
                  <a:cubicBezTo>
                    <a:pt x="1991" y="1252"/>
                    <a:pt x="1965" y="1267"/>
                    <a:pt x="1956" y="1302"/>
                  </a:cubicBezTo>
                  <a:cubicBezTo>
                    <a:pt x="1948" y="1309"/>
                    <a:pt x="1948" y="1317"/>
                    <a:pt x="1948" y="1324"/>
                  </a:cubicBezTo>
                  <a:cubicBezTo>
                    <a:pt x="1941" y="1362"/>
                    <a:pt x="1956" y="1400"/>
                    <a:pt x="1994" y="1408"/>
                  </a:cubicBezTo>
                  <a:lnTo>
                    <a:pt x="2009" y="1408"/>
                  </a:lnTo>
                  <a:cubicBezTo>
                    <a:pt x="2039" y="1408"/>
                    <a:pt x="2062" y="1393"/>
                    <a:pt x="2070" y="1362"/>
                  </a:cubicBezTo>
                  <a:lnTo>
                    <a:pt x="2077" y="1332"/>
                  </a:lnTo>
                  <a:cubicBezTo>
                    <a:pt x="2091" y="1283"/>
                    <a:pt x="2054" y="1252"/>
                    <a:pt x="2017" y="1252"/>
                  </a:cubicBezTo>
                  <a:close/>
                  <a:moveTo>
                    <a:pt x="142" y="1385"/>
                  </a:moveTo>
                  <a:cubicBezTo>
                    <a:pt x="101" y="1385"/>
                    <a:pt x="60" y="1423"/>
                    <a:pt x="84" y="1477"/>
                  </a:cubicBezTo>
                  <a:lnTo>
                    <a:pt x="92" y="1507"/>
                  </a:lnTo>
                  <a:cubicBezTo>
                    <a:pt x="107" y="1530"/>
                    <a:pt x="130" y="1545"/>
                    <a:pt x="153" y="1545"/>
                  </a:cubicBezTo>
                  <a:cubicBezTo>
                    <a:pt x="160" y="1545"/>
                    <a:pt x="175" y="1537"/>
                    <a:pt x="183" y="1537"/>
                  </a:cubicBezTo>
                  <a:cubicBezTo>
                    <a:pt x="214" y="1522"/>
                    <a:pt x="229" y="1484"/>
                    <a:pt x="214" y="1446"/>
                  </a:cubicBezTo>
                  <a:lnTo>
                    <a:pt x="198" y="1423"/>
                  </a:lnTo>
                  <a:cubicBezTo>
                    <a:pt x="187" y="1396"/>
                    <a:pt x="165" y="1385"/>
                    <a:pt x="142" y="1385"/>
                  </a:cubicBezTo>
                  <a:close/>
                  <a:moveTo>
                    <a:pt x="1872" y="1552"/>
                  </a:moveTo>
                  <a:cubicBezTo>
                    <a:pt x="1852" y="1552"/>
                    <a:pt x="1832" y="1561"/>
                    <a:pt x="1819" y="1583"/>
                  </a:cubicBezTo>
                  <a:lnTo>
                    <a:pt x="1804" y="1606"/>
                  </a:lnTo>
                  <a:cubicBezTo>
                    <a:pt x="1781" y="1636"/>
                    <a:pt x="1781" y="1682"/>
                    <a:pt x="1819" y="1705"/>
                  </a:cubicBezTo>
                  <a:cubicBezTo>
                    <a:pt x="1826" y="1712"/>
                    <a:pt x="1842" y="1712"/>
                    <a:pt x="1857" y="1712"/>
                  </a:cubicBezTo>
                  <a:cubicBezTo>
                    <a:pt x="1872" y="1712"/>
                    <a:pt x="1895" y="1705"/>
                    <a:pt x="1902" y="1682"/>
                  </a:cubicBezTo>
                  <a:lnTo>
                    <a:pt x="1925" y="1659"/>
                  </a:lnTo>
                  <a:cubicBezTo>
                    <a:pt x="1968" y="1605"/>
                    <a:pt x="1920" y="1552"/>
                    <a:pt x="1872" y="1552"/>
                  </a:cubicBezTo>
                  <a:close/>
                  <a:moveTo>
                    <a:pt x="336" y="1669"/>
                  </a:moveTo>
                  <a:cubicBezTo>
                    <a:pt x="285" y="1669"/>
                    <a:pt x="241" y="1734"/>
                    <a:pt x="282" y="1781"/>
                  </a:cubicBezTo>
                  <a:lnTo>
                    <a:pt x="305" y="1804"/>
                  </a:lnTo>
                  <a:cubicBezTo>
                    <a:pt x="320" y="1819"/>
                    <a:pt x="335" y="1826"/>
                    <a:pt x="350" y="1826"/>
                  </a:cubicBezTo>
                  <a:cubicBezTo>
                    <a:pt x="366" y="1826"/>
                    <a:pt x="388" y="1819"/>
                    <a:pt x="396" y="1811"/>
                  </a:cubicBezTo>
                  <a:cubicBezTo>
                    <a:pt x="427" y="1781"/>
                    <a:pt x="427" y="1743"/>
                    <a:pt x="396" y="1712"/>
                  </a:cubicBezTo>
                  <a:lnTo>
                    <a:pt x="381" y="1690"/>
                  </a:lnTo>
                  <a:cubicBezTo>
                    <a:pt x="367" y="1675"/>
                    <a:pt x="351" y="1669"/>
                    <a:pt x="336" y="1669"/>
                  </a:cubicBezTo>
                  <a:close/>
                  <a:moveTo>
                    <a:pt x="1631" y="1806"/>
                  </a:moveTo>
                  <a:cubicBezTo>
                    <a:pt x="1617" y="1806"/>
                    <a:pt x="1603" y="1810"/>
                    <a:pt x="1591" y="1819"/>
                  </a:cubicBezTo>
                  <a:lnTo>
                    <a:pt x="1568" y="1834"/>
                  </a:lnTo>
                  <a:cubicBezTo>
                    <a:pt x="1537" y="1857"/>
                    <a:pt x="1530" y="1895"/>
                    <a:pt x="1545" y="1925"/>
                  </a:cubicBezTo>
                  <a:cubicBezTo>
                    <a:pt x="1560" y="1941"/>
                    <a:pt x="1583" y="1956"/>
                    <a:pt x="1606" y="1956"/>
                  </a:cubicBezTo>
                  <a:cubicBezTo>
                    <a:pt x="1613" y="1956"/>
                    <a:pt x="1629" y="1948"/>
                    <a:pt x="1644" y="1941"/>
                  </a:cubicBezTo>
                  <a:lnTo>
                    <a:pt x="1667" y="1925"/>
                  </a:lnTo>
                  <a:cubicBezTo>
                    <a:pt x="1697" y="1903"/>
                    <a:pt x="1705" y="1865"/>
                    <a:pt x="1689" y="1834"/>
                  </a:cubicBezTo>
                  <a:cubicBezTo>
                    <a:pt x="1676" y="1816"/>
                    <a:pt x="1653" y="1806"/>
                    <a:pt x="1631" y="1806"/>
                  </a:cubicBezTo>
                  <a:close/>
                  <a:moveTo>
                    <a:pt x="604" y="1878"/>
                  </a:moveTo>
                  <a:cubicBezTo>
                    <a:pt x="541" y="1878"/>
                    <a:pt x="507" y="1976"/>
                    <a:pt x="579" y="2001"/>
                  </a:cubicBezTo>
                  <a:lnTo>
                    <a:pt x="609" y="2017"/>
                  </a:lnTo>
                  <a:cubicBezTo>
                    <a:pt x="617" y="2024"/>
                    <a:pt x="624" y="2024"/>
                    <a:pt x="640" y="2024"/>
                  </a:cubicBezTo>
                  <a:cubicBezTo>
                    <a:pt x="662" y="2024"/>
                    <a:pt x="678" y="2009"/>
                    <a:pt x="693" y="1994"/>
                  </a:cubicBezTo>
                  <a:cubicBezTo>
                    <a:pt x="708" y="1956"/>
                    <a:pt x="700" y="1918"/>
                    <a:pt x="662" y="1903"/>
                  </a:cubicBezTo>
                  <a:lnTo>
                    <a:pt x="640" y="1887"/>
                  </a:lnTo>
                  <a:cubicBezTo>
                    <a:pt x="627" y="1881"/>
                    <a:pt x="615" y="1878"/>
                    <a:pt x="604" y="1878"/>
                  </a:cubicBezTo>
                  <a:close/>
                  <a:moveTo>
                    <a:pt x="1314" y="1953"/>
                  </a:moveTo>
                  <a:cubicBezTo>
                    <a:pt x="1308" y="1953"/>
                    <a:pt x="1301" y="1954"/>
                    <a:pt x="1294" y="1956"/>
                  </a:cubicBezTo>
                  <a:lnTo>
                    <a:pt x="1271" y="1963"/>
                  </a:lnTo>
                  <a:cubicBezTo>
                    <a:pt x="1233" y="1971"/>
                    <a:pt x="1210" y="2001"/>
                    <a:pt x="1218" y="2040"/>
                  </a:cubicBezTo>
                  <a:cubicBezTo>
                    <a:pt x="1224" y="2066"/>
                    <a:pt x="1248" y="2087"/>
                    <a:pt x="1274" y="2087"/>
                  </a:cubicBezTo>
                  <a:cubicBezTo>
                    <a:pt x="1278" y="2087"/>
                    <a:pt x="1282" y="2086"/>
                    <a:pt x="1286" y="2085"/>
                  </a:cubicBezTo>
                  <a:lnTo>
                    <a:pt x="1301" y="2085"/>
                  </a:lnTo>
                  <a:lnTo>
                    <a:pt x="1332" y="2078"/>
                  </a:lnTo>
                  <a:cubicBezTo>
                    <a:pt x="1408" y="2057"/>
                    <a:pt x="1383" y="1953"/>
                    <a:pt x="1314" y="1953"/>
                  </a:cubicBezTo>
                  <a:close/>
                  <a:moveTo>
                    <a:pt x="944" y="1979"/>
                  </a:moveTo>
                  <a:cubicBezTo>
                    <a:pt x="913" y="1979"/>
                    <a:pt x="875" y="2001"/>
                    <a:pt x="875" y="2040"/>
                  </a:cubicBezTo>
                  <a:cubicBezTo>
                    <a:pt x="868" y="2078"/>
                    <a:pt x="898" y="2108"/>
                    <a:pt x="929" y="2108"/>
                  </a:cubicBezTo>
                  <a:lnTo>
                    <a:pt x="974" y="2108"/>
                  </a:lnTo>
                  <a:cubicBezTo>
                    <a:pt x="978" y="2109"/>
                    <a:pt x="981" y="2109"/>
                    <a:pt x="984" y="2109"/>
                  </a:cubicBezTo>
                  <a:cubicBezTo>
                    <a:pt x="1011" y="2109"/>
                    <a:pt x="1035" y="2082"/>
                    <a:pt x="1035" y="2055"/>
                  </a:cubicBezTo>
                  <a:cubicBezTo>
                    <a:pt x="1035" y="2017"/>
                    <a:pt x="1012" y="1986"/>
                    <a:pt x="974" y="1979"/>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9"/>
            <p:cNvSpPr/>
            <p:nvPr/>
          </p:nvSpPr>
          <p:spPr>
            <a:xfrm>
              <a:off x="5196702" y="2883536"/>
              <a:ext cx="249100" cy="194225"/>
            </a:xfrm>
            <a:custGeom>
              <a:rect b="b" l="l" r="r" t="t"/>
              <a:pathLst>
                <a:path extrusionOk="0" h="1267" w="1625">
                  <a:moveTo>
                    <a:pt x="870" y="1"/>
                  </a:moveTo>
                  <a:cubicBezTo>
                    <a:pt x="853" y="1"/>
                    <a:pt x="836" y="1"/>
                    <a:pt x="818" y="3"/>
                  </a:cubicBezTo>
                  <a:cubicBezTo>
                    <a:pt x="727" y="18"/>
                    <a:pt x="636" y="48"/>
                    <a:pt x="552" y="94"/>
                  </a:cubicBezTo>
                  <a:cubicBezTo>
                    <a:pt x="1" y="429"/>
                    <a:pt x="244" y="1267"/>
                    <a:pt x="875" y="1267"/>
                  </a:cubicBezTo>
                  <a:cubicBezTo>
                    <a:pt x="889" y="1267"/>
                    <a:pt x="903" y="1266"/>
                    <a:pt x="917" y="1266"/>
                  </a:cubicBezTo>
                  <a:cubicBezTo>
                    <a:pt x="1008" y="1258"/>
                    <a:pt x="1100" y="1235"/>
                    <a:pt x="1183" y="1189"/>
                  </a:cubicBezTo>
                  <a:cubicBezTo>
                    <a:pt x="1556" y="984"/>
                    <a:pt x="1625" y="482"/>
                    <a:pt x="1320" y="185"/>
                  </a:cubicBezTo>
                  <a:cubicBezTo>
                    <a:pt x="1203" y="68"/>
                    <a:pt x="1042" y="1"/>
                    <a:pt x="870" y="1"/>
                  </a:cubicBezTo>
                  <a:close/>
                </a:path>
              </a:pathLst>
            </a:custGeom>
            <a:solidFill>
              <a:srgbClr val="B2E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9"/>
            <p:cNvSpPr/>
            <p:nvPr/>
          </p:nvSpPr>
          <p:spPr>
            <a:xfrm>
              <a:off x="5281167" y="2885069"/>
              <a:ext cx="97034" cy="192539"/>
            </a:xfrm>
            <a:custGeom>
              <a:rect b="b" l="l" r="r" t="t"/>
              <a:pathLst>
                <a:path extrusionOk="0" h="1256" w="633">
                  <a:moveTo>
                    <a:pt x="267" y="0"/>
                  </a:moveTo>
                  <a:cubicBezTo>
                    <a:pt x="176" y="8"/>
                    <a:pt x="85" y="38"/>
                    <a:pt x="1" y="84"/>
                  </a:cubicBezTo>
                  <a:lnTo>
                    <a:pt x="366" y="1256"/>
                  </a:lnTo>
                  <a:lnTo>
                    <a:pt x="632" y="1179"/>
                  </a:lnTo>
                  <a:lnTo>
                    <a:pt x="26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9"/>
            <p:cNvSpPr/>
            <p:nvPr/>
          </p:nvSpPr>
          <p:spPr>
            <a:xfrm>
              <a:off x="5585607" y="3234887"/>
              <a:ext cx="408371" cy="408378"/>
            </a:xfrm>
            <a:custGeom>
              <a:rect b="b" l="l" r="r" t="t"/>
              <a:pathLst>
                <a:path extrusionOk="0" h="2664" w="2664">
                  <a:moveTo>
                    <a:pt x="2108" y="1"/>
                  </a:moveTo>
                  <a:lnTo>
                    <a:pt x="1" y="2108"/>
                  </a:lnTo>
                  <a:lnTo>
                    <a:pt x="556" y="2663"/>
                  </a:lnTo>
                  <a:lnTo>
                    <a:pt x="2663" y="556"/>
                  </a:lnTo>
                  <a:lnTo>
                    <a:pt x="2108" y="1"/>
                  </a:lnTo>
                  <a:close/>
                </a:path>
              </a:pathLst>
            </a:custGeom>
            <a:solidFill>
              <a:srgbClr val="D1E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9"/>
            <p:cNvSpPr/>
            <p:nvPr/>
          </p:nvSpPr>
          <p:spPr>
            <a:xfrm>
              <a:off x="5969300" y="3394312"/>
              <a:ext cx="320841" cy="310116"/>
            </a:xfrm>
            <a:custGeom>
              <a:rect b="b" l="l" r="r" t="t"/>
              <a:pathLst>
                <a:path extrusionOk="0" h="2023" w="2093">
                  <a:moveTo>
                    <a:pt x="397" y="0"/>
                  </a:moveTo>
                  <a:cubicBezTo>
                    <a:pt x="305" y="0"/>
                    <a:pt x="215" y="36"/>
                    <a:pt x="145" y="109"/>
                  </a:cubicBezTo>
                  <a:cubicBezTo>
                    <a:pt x="1" y="246"/>
                    <a:pt x="1" y="475"/>
                    <a:pt x="145" y="612"/>
                  </a:cubicBezTo>
                  <a:lnTo>
                    <a:pt x="1454" y="1920"/>
                  </a:lnTo>
                  <a:cubicBezTo>
                    <a:pt x="1522" y="1989"/>
                    <a:pt x="1613" y="2023"/>
                    <a:pt x="1705" y="2023"/>
                  </a:cubicBezTo>
                  <a:cubicBezTo>
                    <a:pt x="1796" y="2023"/>
                    <a:pt x="1887" y="1989"/>
                    <a:pt x="1956" y="1920"/>
                  </a:cubicBezTo>
                  <a:cubicBezTo>
                    <a:pt x="2093" y="1776"/>
                    <a:pt x="2093" y="1555"/>
                    <a:pt x="1956" y="1410"/>
                  </a:cubicBezTo>
                  <a:lnTo>
                    <a:pt x="647" y="102"/>
                  </a:lnTo>
                  <a:cubicBezTo>
                    <a:pt x="576" y="34"/>
                    <a:pt x="486" y="0"/>
                    <a:pt x="3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9"/>
            <p:cNvSpPr/>
            <p:nvPr/>
          </p:nvSpPr>
          <p:spPr>
            <a:xfrm>
              <a:off x="5375749" y="3371318"/>
              <a:ext cx="273014" cy="533160"/>
            </a:xfrm>
            <a:custGeom>
              <a:rect b="b" l="l" r="r" t="t"/>
              <a:pathLst>
                <a:path extrusionOk="0" h="3478" w="1781">
                  <a:moveTo>
                    <a:pt x="190" y="1"/>
                  </a:moveTo>
                  <a:lnTo>
                    <a:pt x="152" y="221"/>
                  </a:lnTo>
                  <a:cubicBezTo>
                    <a:pt x="0" y="1286"/>
                    <a:pt x="282" y="2245"/>
                    <a:pt x="921" y="2884"/>
                  </a:cubicBezTo>
                  <a:lnTo>
                    <a:pt x="1514" y="3478"/>
                  </a:lnTo>
                  <a:lnTo>
                    <a:pt x="1780" y="1629"/>
                  </a:lnTo>
                  <a:lnTo>
                    <a:pt x="1293" y="1134"/>
                  </a:lnTo>
                  <a:lnTo>
                    <a:pt x="1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9"/>
            <p:cNvSpPr/>
            <p:nvPr/>
          </p:nvSpPr>
          <p:spPr>
            <a:xfrm>
              <a:off x="5721975" y="3042125"/>
              <a:ext cx="529628" cy="255998"/>
            </a:xfrm>
            <a:custGeom>
              <a:rect b="b" l="l" r="r" t="t"/>
              <a:pathLst>
                <a:path extrusionOk="0" h="1670" w="3486">
                  <a:moveTo>
                    <a:pt x="791" y="0"/>
                  </a:moveTo>
                  <a:cubicBezTo>
                    <a:pt x="608" y="0"/>
                    <a:pt x="420" y="14"/>
                    <a:pt x="229" y="41"/>
                  </a:cubicBezTo>
                  <a:lnTo>
                    <a:pt x="1" y="72"/>
                  </a:lnTo>
                  <a:lnTo>
                    <a:pt x="1134" y="1182"/>
                  </a:lnTo>
                  <a:lnTo>
                    <a:pt x="1629" y="1669"/>
                  </a:lnTo>
                  <a:lnTo>
                    <a:pt x="3485" y="1403"/>
                  </a:lnTo>
                  <a:lnTo>
                    <a:pt x="2892" y="810"/>
                  </a:lnTo>
                  <a:cubicBezTo>
                    <a:pt x="2362" y="280"/>
                    <a:pt x="1623" y="0"/>
                    <a:pt x="7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olar System Lesson by Slidesgo">
  <a:themeElements>
    <a:clrScheme name="Simple Light">
      <a:dk1>
        <a:srgbClr val="000000"/>
      </a:dk1>
      <a:lt1>
        <a:srgbClr val="FFFFFF"/>
      </a:lt1>
      <a:dk2>
        <a:srgbClr val="595959"/>
      </a:dk2>
      <a:lt2>
        <a:srgbClr val="EEEEEE"/>
      </a:lt2>
      <a:accent1>
        <a:srgbClr val="FFAB40"/>
      </a:accent1>
      <a:accent2>
        <a:srgbClr val="67E6E6"/>
      </a:accent2>
      <a:accent3>
        <a:srgbClr val="ACE146"/>
      </a:accent3>
      <a:accent4>
        <a:srgbClr val="FFD966"/>
      </a:accent4>
      <a:accent5>
        <a:srgbClr val="123555"/>
      </a:accent5>
      <a:accent6>
        <a:srgbClr val="E8C660"/>
      </a:accent6>
      <a:hlink>
        <a:srgbClr val="91E2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